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3" d="100"/>
          <a:sy n="73" d="100"/>
        </p:scale>
        <p:origin x="1434"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E16437-3B96-4557-A0BF-8D77A6A8860B}"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DC1F0924-DAEE-47DF-8E36-CF9A5AB8345A}">
      <dgm:prSet phldrT="[Text]"/>
      <dgm:spPr/>
      <dgm:t>
        <a:bodyPr/>
        <a:lstStyle/>
        <a:p>
          <a:r>
            <a:rPr lang="en-US" dirty="0"/>
            <a:t>Identify data sources</a:t>
          </a:r>
        </a:p>
      </dgm:t>
    </dgm:pt>
    <dgm:pt modelId="{7AE1E4C9-3774-4220-A24A-AFE6D3379677}" type="parTrans" cxnId="{448D8F30-B00C-4127-99C7-2E260CB4639E}">
      <dgm:prSet/>
      <dgm:spPr/>
      <dgm:t>
        <a:bodyPr/>
        <a:lstStyle/>
        <a:p>
          <a:endParaRPr lang="en-US"/>
        </a:p>
      </dgm:t>
    </dgm:pt>
    <dgm:pt modelId="{4438F846-F5CC-4CE7-BE51-21AD8CD52723}" type="sibTrans" cxnId="{448D8F30-B00C-4127-99C7-2E260CB4639E}">
      <dgm:prSet/>
      <dgm:spPr/>
      <dgm:t>
        <a:bodyPr/>
        <a:lstStyle/>
        <a:p>
          <a:endParaRPr lang="en-US"/>
        </a:p>
      </dgm:t>
    </dgm:pt>
    <dgm:pt modelId="{582F0D92-53D1-4A2D-8A20-FDE4F814C3A6}">
      <dgm:prSet phldrT="[Text]"/>
      <dgm:spPr/>
      <dgm:t>
        <a:bodyPr/>
        <a:lstStyle/>
        <a:p>
          <a:r>
            <a:rPr lang="en-US" dirty="0"/>
            <a:t>Web scraping &amp; API calls</a:t>
          </a:r>
        </a:p>
      </dgm:t>
    </dgm:pt>
    <dgm:pt modelId="{CDB6A9A8-755B-4CED-BEE9-2D48CF460326}" type="parTrans" cxnId="{A3AB2D30-C4B8-42B4-BD8A-2FCFF6930EBB}">
      <dgm:prSet/>
      <dgm:spPr/>
      <dgm:t>
        <a:bodyPr/>
        <a:lstStyle/>
        <a:p>
          <a:endParaRPr lang="en-US"/>
        </a:p>
      </dgm:t>
    </dgm:pt>
    <dgm:pt modelId="{EA57C4B0-3433-498A-9BAA-3DB2315AA113}" type="sibTrans" cxnId="{A3AB2D30-C4B8-42B4-BD8A-2FCFF6930EBB}">
      <dgm:prSet/>
      <dgm:spPr/>
      <dgm:t>
        <a:bodyPr/>
        <a:lstStyle/>
        <a:p>
          <a:endParaRPr lang="en-US"/>
        </a:p>
      </dgm:t>
    </dgm:pt>
    <dgm:pt modelId="{345A17D3-3E27-43E8-963E-ADCCFB5C889E}">
      <dgm:prSet phldrT="[Text]"/>
      <dgm:spPr/>
      <dgm:t>
        <a:bodyPr/>
        <a:lstStyle/>
        <a:p>
          <a:r>
            <a:rPr lang="en-US" dirty="0"/>
            <a:t>Data aggregation</a:t>
          </a:r>
        </a:p>
      </dgm:t>
    </dgm:pt>
    <dgm:pt modelId="{5CBBAB7F-731D-498B-907A-BC1D15F8680C}" type="parTrans" cxnId="{806D80E1-90EF-45DB-9D05-CD5D89F6382F}">
      <dgm:prSet/>
      <dgm:spPr/>
      <dgm:t>
        <a:bodyPr/>
        <a:lstStyle/>
        <a:p>
          <a:endParaRPr lang="en-US"/>
        </a:p>
      </dgm:t>
    </dgm:pt>
    <dgm:pt modelId="{4EB87791-5210-4507-A3A2-2FEA0C2F2788}" type="sibTrans" cxnId="{806D80E1-90EF-45DB-9D05-CD5D89F6382F}">
      <dgm:prSet/>
      <dgm:spPr/>
      <dgm:t>
        <a:bodyPr/>
        <a:lstStyle/>
        <a:p>
          <a:endParaRPr lang="en-US"/>
        </a:p>
      </dgm:t>
    </dgm:pt>
    <dgm:pt modelId="{DEABF96F-E0B2-4DB5-BFAC-237412D6DBA2}">
      <dgm:prSet/>
      <dgm:spPr/>
      <dgm:t>
        <a:bodyPr/>
        <a:lstStyle/>
        <a:p>
          <a:r>
            <a:rPr lang="en-US" dirty="0"/>
            <a:t>Data cleaning</a:t>
          </a:r>
        </a:p>
      </dgm:t>
    </dgm:pt>
    <dgm:pt modelId="{E2A282B0-7622-4925-A457-628F50C6EBFF}" type="parTrans" cxnId="{94599118-FA8F-427F-B6AF-E6004AA523AF}">
      <dgm:prSet/>
      <dgm:spPr/>
      <dgm:t>
        <a:bodyPr/>
        <a:lstStyle/>
        <a:p>
          <a:endParaRPr lang="en-US"/>
        </a:p>
      </dgm:t>
    </dgm:pt>
    <dgm:pt modelId="{E3502FAD-715D-4956-AF12-5BC2F9A37CF3}" type="sibTrans" cxnId="{94599118-FA8F-427F-B6AF-E6004AA523AF}">
      <dgm:prSet/>
      <dgm:spPr/>
      <dgm:t>
        <a:bodyPr/>
        <a:lstStyle/>
        <a:p>
          <a:endParaRPr lang="en-US"/>
        </a:p>
      </dgm:t>
    </dgm:pt>
    <dgm:pt modelId="{28C87518-3EF9-49D1-B8C5-5F2FA520413D}">
      <dgm:prSet/>
      <dgm:spPr/>
      <dgm:t>
        <a:bodyPr/>
        <a:lstStyle/>
        <a:p>
          <a:r>
            <a:rPr lang="en-US" dirty="0"/>
            <a:t>Data storage</a:t>
          </a:r>
        </a:p>
      </dgm:t>
    </dgm:pt>
    <dgm:pt modelId="{0FAC1F92-FAD5-4E6D-925C-8A1352A7A877}" type="parTrans" cxnId="{67FC9AB8-782C-4233-9562-78B07BD29798}">
      <dgm:prSet/>
      <dgm:spPr/>
      <dgm:t>
        <a:bodyPr/>
        <a:lstStyle/>
        <a:p>
          <a:endParaRPr lang="en-US"/>
        </a:p>
      </dgm:t>
    </dgm:pt>
    <dgm:pt modelId="{2982C42C-478E-4C94-A9B7-0D704B84020C}" type="sibTrans" cxnId="{67FC9AB8-782C-4233-9562-78B07BD29798}">
      <dgm:prSet/>
      <dgm:spPr/>
      <dgm:t>
        <a:bodyPr/>
        <a:lstStyle/>
        <a:p>
          <a:endParaRPr lang="en-US"/>
        </a:p>
      </dgm:t>
    </dgm:pt>
    <dgm:pt modelId="{1FDE94E3-34C1-4829-8845-428021F83127}" type="pres">
      <dgm:prSet presAssocID="{C6E16437-3B96-4557-A0BF-8D77A6A8860B}" presName="Name0" presStyleCnt="0">
        <dgm:presLayoutVars>
          <dgm:dir/>
          <dgm:resizeHandles val="exact"/>
        </dgm:presLayoutVars>
      </dgm:prSet>
      <dgm:spPr/>
    </dgm:pt>
    <dgm:pt modelId="{BB04847A-D7D6-4F1D-8E15-A4790D2CBCA6}" type="pres">
      <dgm:prSet presAssocID="{DC1F0924-DAEE-47DF-8E36-CF9A5AB8345A}" presName="node" presStyleLbl="node1" presStyleIdx="0" presStyleCnt="5">
        <dgm:presLayoutVars>
          <dgm:bulletEnabled val="1"/>
        </dgm:presLayoutVars>
      </dgm:prSet>
      <dgm:spPr/>
    </dgm:pt>
    <dgm:pt modelId="{1FA00CFA-A942-497D-83B4-949C38DD5E1E}" type="pres">
      <dgm:prSet presAssocID="{4438F846-F5CC-4CE7-BE51-21AD8CD52723}" presName="sibTrans" presStyleLbl="sibTrans2D1" presStyleIdx="0" presStyleCnt="4"/>
      <dgm:spPr/>
    </dgm:pt>
    <dgm:pt modelId="{0DCF63A7-1321-410C-B2BA-2CA67A0F23B5}" type="pres">
      <dgm:prSet presAssocID="{4438F846-F5CC-4CE7-BE51-21AD8CD52723}" presName="connectorText" presStyleLbl="sibTrans2D1" presStyleIdx="0" presStyleCnt="4"/>
      <dgm:spPr/>
    </dgm:pt>
    <dgm:pt modelId="{32CE68D4-F4E2-42C6-97F3-315E27CF9926}" type="pres">
      <dgm:prSet presAssocID="{582F0D92-53D1-4A2D-8A20-FDE4F814C3A6}" presName="node" presStyleLbl="node1" presStyleIdx="1" presStyleCnt="5">
        <dgm:presLayoutVars>
          <dgm:bulletEnabled val="1"/>
        </dgm:presLayoutVars>
      </dgm:prSet>
      <dgm:spPr/>
    </dgm:pt>
    <dgm:pt modelId="{EA87DC1D-6799-4E87-8328-C01A09229F40}" type="pres">
      <dgm:prSet presAssocID="{EA57C4B0-3433-498A-9BAA-3DB2315AA113}" presName="sibTrans" presStyleLbl="sibTrans2D1" presStyleIdx="1" presStyleCnt="4"/>
      <dgm:spPr/>
    </dgm:pt>
    <dgm:pt modelId="{56460A1D-4432-4CCB-A0A4-FD2615CB0C6B}" type="pres">
      <dgm:prSet presAssocID="{EA57C4B0-3433-498A-9BAA-3DB2315AA113}" presName="connectorText" presStyleLbl="sibTrans2D1" presStyleIdx="1" presStyleCnt="4"/>
      <dgm:spPr/>
    </dgm:pt>
    <dgm:pt modelId="{4A71C88F-7666-4386-BE6D-A0D4E2870DD2}" type="pres">
      <dgm:prSet presAssocID="{345A17D3-3E27-43E8-963E-ADCCFB5C889E}" presName="node" presStyleLbl="node1" presStyleIdx="2" presStyleCnt="5">
        <dgm:presLayoutVars>
          <dgm:bulletEnabled val="1"/>
        </dgm:presLayoutVars>
      </dgm:prSet>
      <dgm:spPr/>
    </dgm:pt>
    <dgm:pt modelId="{0652B3F7-C09C-4E84-A1F3-C0F97E475978}" type="pres">
      <dgm:prSet presAssocID="{4EB87791-5210-4507-A3A2-2FEA0C2F2788}" presName="sibTrans" presStyleLbl="sibTrans2D1" presStyleIdx="2" presStyleCnt="4"/>
      <dgm:spPr/>
    </dgm:pt>
    <dgm:pt modelId="{7C984DB9-1B44-4E0E-9E13-02DBAEC216F1}" type="pres">
      <dgm:prSet presAssocID="{4EB87791-5210-4507-A3A2-2FEA0C2F2788}" presName="connectorText" presStyleLbl="sibTrans2D1" presStyleIdx="2" presStyleCnt="4"/>
      <dgm:spPr/>
    </dgm:pt>
    <dgm:pt modelId="{516A7686-6E0B-4389-916B-0B7EA2BBDCEC}" type="pres">
      <dgm:prSet presAssocID="{DEABF96F-E0B2-4DB5-BFAC-237412D6DBA2}" presName="node" presStyleLbl="node1" presStyleIdx="3" presStyleCnt="5">
        <dgm:presLayoutVars>
          <dgm:bulletEnabled val="1"/>
        </dgm:presLayoutVars>
      </dgm:prSet>
      <dgm:spPr/>
    </dgm:pt>
    <dgm:pt modelId="{07DFAD18-709B-456E-B815-0798CA51A9EA}" type="pres">
      <dgm:prSet presAssocID="{E3502FAD-715D-4956-AF12-5BC2F9A37CF3}" presName="sibTrans" presStyleLbl="sibTrans2D1" presStyleIdx="3" presStyleCnt="4"/>
      <dgm:spPr/>
    </dgm:pt>
    <dgm:pt modelId="{1540AE78-7BC1-46B9-88A3-C6D3BD24986C}" type="pres">
      <dgm:prSet presAssocID="{E3502FAD-715D-4956-AF12-5BC2F9A37CF3}" presName="connectorText" presStyleLbl="sibTrans2D1" presStyleIdx="3" presStyleCnt="4"/>
      <dgm:spPr/>
    </dgm:pt>
    <dgm:pt modelId="{E1781259-180B-4C2E-83CC-D1A8E1EA8677}" type="pres">
      <dgm:prSet presAssocID="{28C87518-3EF9-49D1-B8C5-5F2FA520413D}" presName="node" presStyleLbl="node1" presStyleIdx="4" presStyleCnt="5">
        <dgm:presLayoutVars>
          <dgm:bulletEnabled val="1"/>
        </dgm:presLayoutVars>
      </dgm:prSet>
      <dgm:spPr/>
    </dgm:pt>
  </dgm:ptLst>
  <dgm:cxnLst>
    <dgm:cxn modelId="{94599118-FA8F-427F-B6AF-E6004AA523AF}" srcId="{C6E16437-3B96-4557-A0BF-8D77A6A8860B}" destId="{DEABF96F-E0B2-4DB5-BFAC-237412D6DBA2}" srcOrd="3" destOrd="0" parTransId="{E2A282B0-7622-4925-A457-628F50C6EBFF}" sibTransId="{E3502FAD-715D-4956-AF12-5BC2F9A37CF3}"/>
    <dgm:cxn modelId="{A3AB2D30-C4B8-42B4-BD8A-2FCFF6930EBB}" srcId="{C6E16437-3B96-4557-A0BF-8D77A6A8860B}" destId="{582F0D92-53D1-4A2D-8A20-FDE4F814C3A6}" srcOrd="1" destOrd="0" parTransId="{CDB6A9A8-755B-4CED-BEE9-2D48CF460326}" sibTransId="{EA57C4B0-3433-498A-9BAA-3DB2315AA113}"/>
    <dgm:cxn modelId="{448D8F30-B00C-4127-99C7-2E260CB4639E}" srcId="{C6E16437-3B96-4557-A0BF-8D77A6A8860B}" destId="{DC1F0924-DAEE-47DF-8E36-CF9A5AB8345A}" srcOrd="0" destOrd="0" parTransId="{7AE1E4C9-3774-4220-A24A-AFE6D3379677}" sibTransId="{4438F846-F5CC-4CE7-BE51-21AD8CD52723}"/>
    <dgm:cxn modelId="{258BC833-68C6-4935-B380-63C0E495289A}" type="presOf" srcId="{28C87518-3EF9-49D1-B8C5-5F2FA520413D}" destId="{E1781259-180B-4C2E-83CC-D1A8E1EA8677}" srcOrd="0" destOrd="0" presId="urn:microsoft.com/office/officeart/2005/8/layout/process1"/>
    <dgm:cxn modelId="{3880B84C-D710-4282-A3B9-1D14DC50A246}" type="presOf" srcId="{EA57C4B0-3433-498A-9BAA-3DB2315AA113}" destId="{EA87DC1D-6799-4E87-8328-C01A09229F40}" srcOrd="0" destOrd="0" presId="urn:microsoft.com/office/officeart/2005/8/layout/process1"/>
    <dgm:cxn modelId="{3324FF51-22EE-4C1A-A5A0-4FA93FDF7060}" type="presOf" srcId="{4EB87791-5210-4507-A3A2-2FEA0C2F2788}" destId="{7C984DB9-1B44-4E0E-9E13-02DBAEC216F1}" srcOrd="1" destOrd="0" presId="urn:microsoft.com/office/officeart/2005/8/layout/process1"/>
    <dgm:cxn modelId="{A8364982-BB75-4C34-AFC8-296FF2426367}" type="presOf" srcId="{EA57C4B0-3433-498A-9BAA-3DB2315AA113}" destId="{56460A1D-4432-4CCB-A0A4-FD2615CB0C6B}" srcOrd="1" destOrd="0" presId="urn:microsoft.com/office/officeart/2005/8/layout/process1"/>
    <dgm:cxn modelId="{674AB9A2-79F2-4058-82E3-D22F01FCA9B3}" type="presOf" srcId="{DC1F0924-DAEE-47DF-8E36-CF9A5AB8345A}" destId="{BB04847A-D7D6-4F1D-8E15-A4790D2CBCA6}" srcOrd="0" destOrd="0" presId="urn:microsoft.com/office/officeart/2005/8/layout/process1"/>
    <dgm:cxn modelId="{F5BE3BA4-282B-4BCE-B6FE-D50F538B3225}" type="presOf" srcId="{DEABF96F-E0B2-4DB5-BFAC-237412D6DBA2}" destId="{516A7686-6E0B-4389-916B-0B7EA2BBDCEC}" srcOrd="0" destOrd="0" presId="urn:microsoft.com/office/officeart/2005/8/layout/process1"/>
    <dgm:cxn modelId="{67FC9AB8-782C-4233-9562-78B07BD29798}" srcId="{C6E16437-3B96-4557-A0BF-8D77A6A8860B}" destId="{28C87518-3EF9-49D1-B8C5-5F2FA520413D}" srcOrd="4" destOrd="0" parTransId="{0FAC1F92-FAD5-4E6D-925C-8A1352A7A877}" sibTransId="{2982C42C-478E-4C94-A9B7-0D704B84020C}"/>
    <dgm:cxn modelId="{BF46DDB9-68CE-4C92-8893-6940FE558D6D}" type="presOf" srcId="{345A17D3-3E27-43E8-963E-ADCCFB5C889E}" destId="{4A71C88F-7666-4386-BE6D-A0D4E2870DD2}" srcOrd="0" destOrd="0" presId="urn:microsoft.com/office/officeart/2005/8/layout/process1"/>
    <dgm:cxn modelId="{468CE3B9-0B98-4E29-A6DF-AC9192833DE4}" type="presOf" srcId="{4EB87791-5210-4507-A3A2-2FEA0C2F2788}" destId="{0652B3F7-C09C-4E84-A1F3-C0F97E475978}" srcOrd="0" destOrd="0" presId="urn:microsoft.com/office/officeart/2005/8/layout/process1"/>
    <dgm:cxn modelId="{48031FBF-41DE-453A-A299-0CFB980AA8AA}" type="presOf" srcId="{E3502FAD-715D-4956-AF12-5BC2F9A37CF3}" destId="{07DFAD18-709B-456E-B815-0798CA51A9EA}" srcOrd="0" destOrd="0" presId="urn:microsoft.com/office/officeart/2005/8/layout/process1"/>
    <dgm:cxn modelId="{B13645C8-75CD-4C06-A443-786F9A526357}" type="presOf" srcId="{4438F846-F5CC-4CE7-BE51-21AD8CD52723}" destId="{1FA00CFA-A942-497D-83B4-949C38DD5E1E}" srcOrd="0" destOrd="0" presId="urn:microsoft.com/office/officeart/2005/8/layout/process1"/>
    <dgm:cxn modelId="{1F36A5CC-3A80-481E-A606-1E7D119E62EA}" type="presOf" srcId="{C6E16437-3B96-4557-A0BF-8D77A6A8860B}" destId="{1FDE94E3-34C1-4829-8845-428021F83127}" srcOrd="0" destOrd="0" presId="urn:microsoft.com/office/officeart/2005/8/layout/process1"/>
    <dgm:cxn modelId="{7EEB82CD-EE73-49D0-AF73-5608FF9DF253}" type="presOf" srcId="{582F0D92-53D1-4A2D-8A20-FDE4F814C3A6}" destId="{32CE68D4-F4E2-42C6-97F3-315E27CF9926}" srcOrd="0" destOrd="0" presId="urn:microsoft.com/office/officeart/2005/8/layout/process1"/>
    <dgm:cxn modelId="{806D80E1-90EF-45DB-9D05-CD5D89F6382F}" srcId="{C6E16437-3B96-4557-A0BF-8D77A6A8860B}" destId="{345A17D3-3E27-43E8-963E-ADCCFB5C889E}" srcOrd="2" destOrd="0" parTransId="{5CBBAB7F-731D-498B-907A-BC1D15F8680C}" sibTransId="{4EB87791-5210-4507-A3A2-2FEA0C2F2788}"/>
    <dgm:cxn modelId="{B2B4E3FD-EDF0-45C0-A7CF-A3022FAE80FA}" type="presOf" srcId="{4438F846-F5CC-4CE7-BE51-21AD8CD52723}" destId="{0DCF63A7-1321-410C-B2BA-2CA67A0F23B5}" srcOrd="1" destOrd="0" presId="urn:microsoft.com/office/officeart/2005/8/layout/process1"/>
    <dgm:cxn modelId="{E9689FFE-AF9B-48E4-ACE9-0BF312A620FE}" type="presOf" srcId="{E3502FAD-715D-4956-AF12-5BC2F9A37CF3}" destId="{1540AE78-7BC1-46B9-88A3-C6D3BD24986C}" srcOrd="1" destOrd="0" presId="urn:microsoft.com/office/officeart/2005/8/layout/process1"/>
    <dgm:cxn modelId="{406D783A-BC49-41BA-8E1C-032B3BA97121}" type="presParOf" srcId="{1FDE94E3-34C1-4829-8845-428021F83127}" destId="{BB04847A-D7D6-4F1D-8E15-A4790D2CBCA6}" srcOrd="0" destOrd="0" presId="urn:microsoft.com/office/officeart/2005/8/layout/process1"/>
    <dgm:cxn modelId="{AEE7791D-96FE-43E5-A7F2-96B17B301A8E}" type="presParOf" srcId="{1FDE94E3-34C1-4829-8845-428021F83127}" destId="{1FA00CFA-A942-497D-83B4-949C38DD5E1E}" srcOrd="1" destOrd="0" presId="urn:microsoft.com/office/officeart/2005/8/layout/process1"/>
    <dgm:cxn modelId="{7E270B08-38D8-4ABD-AF5E-ED95EED52B07}" type="presParOf" srcId="{1FA00CFA-A942-497D-83B4-949C38DD5E1E}" destId="{0DCF63A7-1321-410C-B2BA-2CA67A0F23B5}" srcOrd="0" destOrd="0" presId="urn:microsoft.com/office/officeart/2005/8/layout/process1"/>
    <dgm:cxn modelId="{A4F7929B-78D1-4840-967A-7498DED01505}" type="presParOf" srcId="{1FDE94E3-34C1-4829-8845-428021F83127}" destId="{32CE68D4-F4E2-42C6-97F3-315E27CF9926}" srcOrd="2" destOrd="0" presId="urn:microsoft.com/office/officeart/2005/8/layout/process1"/>
    <dgm:cxn modelId="{B3F5D132-C8FE-433B-82EA-3F14698F3679}" type="presParOf" srcId="{1FDE94E3-34C1-4829-8845-428021F83127}" destId="{EA87DC1D-6799-4E87-8328-C01A09229F40}" srcOrd="3" destOrd="0" presId="urn:microsoft.com/office/officeart/2005/8/layout/process1"/>
    <dgm:cxn modelId="{A8FCDF10-9F74-4488-82FA-2307DF236BFF}" type="presParOf" srcId="{EA87DC1D-6799-4E87-8328-C01A09229F40}" destId="{56460A1D-4432-4CCB-A0A4-FD2615CB0C6B}" srcOrd="0" destOrd="0" presId="urn:microsoft.com/office/officeart/2005/8/layout/process1"/>
    <dgm:cxn modelId="{867B367F-E970-41D5-8EFD-EE12CB670205}" type="presParOf" srcId="{1FDE94E3-34C1-4829-8845-428021F83127}" destId="{4A71C88F-7666-4386-BE6D-A0D4E2870DD2}" srcOrd="4" destOrd="0" presId="urn:microsoft.com/office/officeart/2005/8/layout/process1"/>
    <dgm:cxn modelId="{FA60D20B-FD29-428A-898D-8B889B8BE548}" type="presParOf" srcId="{1FDE94E3-34C1-4829-8845-428021F83127}" destId="{0652B3F7-C09C-4E84-A1F3-C0F97E475978}" srcOrd="5" destOrd="0" presId="urn:microsoft.com/office/officeart/2005/8/layout/process1"/>
    <dgm:cxn modelId="{5A4E4511-7077-4145-9A0C-77D9ECD40EFC}" type="presParOf" srcId="{0652B3F7-C09C-4E84-A1F3-C0F97E475978}" destId="{7C984DB9-1B44-4E0E-9E13-02DBAEC216F1}" srcOrd="0" destOrd="0" presId="urn:microsoft.com/office/officeart/2005/8/layout/process1"/>
    <dgm:cxn modelId="{3525496E-1C0C-4F82-B794-89E5654B2F70}" type="presParOf" srcId="{1FDE94E3-34C1-4829-8845-428021F83127}" destId="{516A7686-6E0B-4389-916B-0B7EA2BBDCEC}" srcOrd="6" destOrd="0" presId="urn:microsoft.com/office/officeart/2005/8/layout/process1"/>
    <dgm:cxn modelId="{EB0BE2ED-35BB-4F99-B37F-BD55F99D91D1}" type="presParOf" srcId="{1FDE94E3-34C1-4829-8845-428021F83127}" destId="{07DFAD18-709B-456E-B815-0798CA51A9EA}" srcOrd="7" destOrd="0" presId="urn:microsoft.com/office/officeart/2005/8/layout/process1"/>
    <dgm:cxn modelId="{521D040F-2290-4A8B-AC58-939FC30C2E4D}" type="presParOf" srcId="{07DFAD18-709B-456E-B815-0798CA51A9EA}" destId="{1540AE78-7BC1-46B9-88A3-C6D3BD24986C}" srcOrd="0" destOrd="0" presId="urn:microsoft.com/office/officeart/2005/8/layout/process1"/>
    <dgm:cxn modelId="{D8FC094F-EF4D-442A-A53C-2478BCAC498F}" type="presParOf" srcId="{1FDE94E3-34C1-4829-8845-428021F83127}" destId="{E1781259-180B-4C2E-83CC-D1A8E1EA8677}"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BED8E55-73AE-47AA-97E5-38FBB9A239E1}"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en-US"/>
        </a:p>
      </dgm:t>
    </dgm:pt>
    <dgm:pt modelId="{5E4EA2CD-3000-4419-AD78-40196E2D9C40}">
      <dgm:prSet phldrT="[Text]" custT="1"/>
      <dgm:spPr/>
      <dgm:t>
        <a:bodyPr/>
        <a:lstStyle/>
        <a:p>
          <a:r>
            <a:rPr lang="en-US" sz="1600" dirty="0"/>
            <a:t>Request launch data from SpaceX API</a:t>
          </a:r>
        </a:p>
      </dgm:t>
    </dgm:pt>
    <dgm:pt modelId="{6C082EFD-904F-42A3-9A10-C926A7403EF9}" type="parTrans" cxnId="{0BDDC402-E7CC-4E38-B0CD-CFB07E52F428}">
      <dgm:prSet/>
      <dgm:spPr/>
      <dgm:t>
        <a:bodyPr/>
        <a:lstStyle/>
        <a:p>
          <a:endParaRPr lang="en-US"/>
        </a:p>
      </dgm:t>
    </dgm:pt>
    <dgm:pt modelId="{2C0B6D19-B9A1-40EA-A07E-4665111282FE}" type="sibTrans" cxnId="{0BDDC402-E7CC-4E38-B0CD-CFB07E52F428}">
      <dgm:prSet/>
      <dgm:spPr/>
      <dgm:t>
        <a:bodyPr/>
        <a:lstStyle/>
        <a:p>
          <a:endParaRPr lang="en-US"/>
        </a:p>
      </dgm:t>
    </dgm:pt>
    <dgm:pt modelId="{EE03EF58-3DD6-4762-BFEA-16AE837FE86B}">
      <dgm:prSet phldrT="[Text]" custT="1"/>
      <dgm:spPr/>
      <dgm:t>
        <a:bodyPr/>
        <a:lstStyle/>
        <a:p>
          <a:r>
            <a:rPr lang="en-US" sz="1600" dirty="0"/>
            <a:t>Transform .</a:t>
          </a:r>
          <a:r>
            <a:rPr lang="en-US" sz="1600" dirty="0" err="1"/>
            <a:t>json</a:t>
          </a:r>
          <a:r>
            <a:rPr lang="en-US" sz="1600" dirty="0"/>
            <a:t> data into pandas </a:t>
          </a:r>
          <a:r>
            <a:rPr lang="en-US" sz="1600" dirty="0" err="1"/>
            <a:t>datagrame</a:t>
          </a:r>
          <a:r>
            <a:rPr lang="en-US" sz="1600" dirty="0"/>
            <a:t> (.</a:t>
          </a:r>
          <a:r>
            <a:rPr lang="en-US" sz="1600" dirty="0" err="1"/>
            <a:t>json_normalize</a:t>
          </a:r>
          <a:r>
            <a:rPr lang="en-US" sz="1600" dirty="0"/>
            <a:t>())</a:t>
          </a:r>
        </a:p>
      </dgm:t>
    </dgm:pt>
    <dgm:pt modelId="{2B945D65-4900-4B71-B80A-74A394EBE3A9}" type="parTrans" cxnId="{5514B131-56C7-445B-BAE1-7D36DFDC9E5B}">
      <dgm:prSet/>
      <dgm:spPr/>
      <dgm:t>
        <a:bodyPr/>
        <a:lstStyle/>
        <a:p>
          <a:endParaRPr lang="en-US"/>
        </a:p>
      </dgm:t>
    </dgm:pt>
    <dgm:pt modelId="{6A5B16A4-C167-4830-BF89-F4C7EDB823AC}" type="sibTrans" cxnId="{5514B131-56C7-445B-BAE1-7D36DFDC9E5B}">
      <dgm:prSet/>
      <dgm:spPr/>
      <dgm:t>
        <a:bodyPr/>
        <a:lstStyle/>
        <a:p>
          <a:endParaRPr lang="en-US"/>
        </a:p>
      </dgm:t>
    </dgm:pt>
    <dgm:pt modelId="{519E543A-5500-4C25-976B-F487C96C6755}">
      <dgm:prSet phldrT="[Text]" custT="1"/>
      <dgm:spPr/>
      <dgm:t>
        <a:bodyPr/>
        <a:lstStyle/>
        <a:p>
          <a:r>
            <a:rPr lang="en-US" sz="1600" dirty="0"/>
            <a:t>Request specific launch data from SpaceX API</a:t>
          </a:r>
        </a:p>
      </dgm:t>
    </dgm:pt>
    <dgm:pt modelId="{A700407B-AF8C-4976-99C5-E9E54CAB8B7A}" type="parTrans" cxnId="{0F3ADB2C-37DA-40E9-A496-9BDC539A8B53}">
      <dgm:prSet/>
      <dgm:spPr/>
      <dgm:t>
        <a:bodyPr/>
        <a:lstStyle/>
        <a:p>
          <a:endParaRPr lang="en-US"/>
        </a:p>
      </dgm:t>
    </dgm:pt>
    <dgm:pt modelId="{B8CFDCE8-3705-425B-8F73-1899FF93F2C5}" type="sibTrans" cxnId="{0F3ADB2C-37DA-40E9-A496-9BDC539A8B53}">
      <dgm:prSet/>
      <dgm:spPr/>
      <dgm:t>
        <a:bodyPr/>
        <a:lstStyle/>
        <a:p>
          <a:endParaRPr lang="en-US"/>
        </a:p>
      </dgm:t>
    </dgm:pt>
    <dgm:pt modelId="{B21B2F1F-28C9-49AB-99B2-8D0870DA97CE}">
      <dgm:prSet custT="1"/>
      <dgm:spPr/>
      <dgm:t>
        <a:bodyPr/>
        <a:lstStyle/>
        <a:p>
          <a:r>
            <a:rPr lang="en-US" sz="1600" dirty="0"/>
            <a:t>Transform specific launch data into dictionary, then </a:t>
          </a:r>
          <a:r>
            <a:rPr lang="en-US" sz="1600" dirty="0" err="1"/>
            <a:t>dataframe</a:t>
          </a:r>
          <a:endParaRPr lang="en-US" sz="1600" dirty="0"/>
        </a:p>
      </dgm:t>
    </dgm:pt>
    <dgm:pt modelId="{24110B45-A796-4D35-9215-9A79506898A2}" type="parTrans" cxnId="{7DB44BFC-19D0-446C-B16C-B0FEC7D3AB15}">
      <dgm:prSet/>
      <dgm:spPr/>
      <dgm:t>
        <a:bodyPr/>
        <a:lstStyle/>
        <a:p>
          <a:endParaRPr lang="en-US"/>
        </a:p>
      </dgm:t>
    </dgm:pt>
    <dgm:pt modelId="{93B9E2D2-1743-4161-9205-D578F987C8AF}" type="sibTrans" cxnId="{7DB44BFC-19D0-446C-B16C-B0FEC7D3AB15}">
      <dgm:prSet/>
      <dgm:spPr/>
      <dgm:t>
        <a:bodyPr/>
        <a:lstStyle/>
        <a:p>
          <a:endParaRPr lang="en-US"/>
        </a:p>
      </dgm:t>
    </dgm:pt>
    <dgm:pt modelId="{1F6232C6-6566-4C3C-BDE2-910B8BF5E65B}">
      <dgm:prSet custT="1"/>
      <dgm:spPr/>
      <dgm:t>
        <a:bodyPr/>
        <a:lstStyle/>
        <a:p>
          <a:r>
            <a:rPr lang="en-US" sz="1600" dirty="0"/>
            <a:t>Filter specific launch data</a:t>
          </a:r>
        </a:p>
      </dgm:t>
    </dgm:pt>
    <dgm:pt modelId="{5E392EAA-980B-405A-902E-D283140EB866}" type="parTrans" cxnId="{A0E18B3E-3EF8-4208-B8E9-B2AC41E284F5}">
      <dgm:prSet/>
      <dgm:spPr/>
      <dgm:t>
        <a:bodyPr/>
        <a:lstStyle/>
        <a:p>
          <a:endParaRPr lang="en-US"/>
        </a:p>
      </dgm:t>
    </dgm:pt>
    <dgm:pt modelId="{BC4A86CF-912D-4BB4-9987-51EF92D72796}" type="sibTrans" cxnId="{A0E18B3E-3EF8-4208-B8E9-B2AC41E284F5}">
      <dgm:prSet/>
      <dgm:spPr/>
      <dgm:t>
        <a:bodyPr/>
        <a:lstStyle/>
        <a:p>
          <a:endParaRPr lang="en-US"/>
        </a:p>
      </dgm:t>
    </dgm:pt>
    <dgm:pt modelId="{A51192C3-62F7-42F0-BCC5-D513E99979D5}">
      <dgm:prSet custT="1"/>
      <dgm:spPr/>
      <dgm:t>
        <a:bodyPr/>
        <a:lstStyle/>
        <a:p>
          <a:r>
            <a:rPr lang="en-US" sz="1600" dirty="0"/>
            <a:t>Replace missing payload mass values with mean</a:t>
          </a:r>
        </a:p>
      </dgm:t>
    </dgm:pt>
    <dgm:pt modelId="{F14B3507-75A4-4AAB-BB2A-25843B300003}" type="parTrans" cxnId="{1FBE2239-662A-4AD3-A80A-F7B50B327354}">
      <dgm:prSet/>
      <dgm:spPr/>
      <dgm:t>
        <a:bodyPr/>
        <a:lstStyle/>
        <a:p>
          <a:endParaRPr lang="en-US"/>
        </a:p>
      </dgm:t>
    </dgm:pt>
    <dgm:pt modelId="{2C872FD9-4C5C-4E01-BAF9-F8EC5AE305D9}" type="sibTrans" cxnId="{1FBE2239-662A-4AD3-A80A-F7B50B327354}">
      <dgm:prSet/>
      <dgm:spPr/>
      <dgm:t>
        <a:bodyPr/>
        <a:lstStyle/>
        <a:p>
          <a:endParaRPr lang="en-US"/>
        </a:p>
      </dgm:t>
    </dgm:pt>
    <dgm:pt modelId="{A3D5F3F8-4604-4F5F-B344-C4753372C508}">
      <dgm:prSet custT="1"/>
      <dgm:spPr/>
      <dgm:t>
        <a:bodyPr/>
        <a:lstStyle/>
        <a:p>
          <a:r>
            <a:rPr lang="en-US" sz="1600" dirty="0"/>
            <a:t>Export final </a:t>
          </a:r>
          <a:r>
            <a:rPr lang="en-US" sz="1600" dirty="0" err="1"/>
            <a:t>dataframe</a:t>
          </a:r>
          <a:endParaRPr lang="en-US" sz="1600" dirty="0"/>
        </a:p>
      </dgm:t>
    </dgm:pt>
    <dgm:pt modelId="{D210C57A-B74B-4AEF-B022-A972BBE58EBD}" type="parTrans" cxnId="{7D0F62DB-51BA-4B71-8462-EBAD800F8144}">
      <dgm:prSet/>
      <dgm:spPr/>
      <dgm:t>
        <a:bodyPr/>
        <a:lstStyle/>
        <a:p>
          <a:endParaRPr lang="en-US"/>
        </a:p>
      </dgm:t>
    </dgm:pt>
    <dgm:pt modelId="{EC47DD0F-CA48-4617-964B-05551C8D1BDA}" type="sibTrans" cxnId="{7D0F62DB-51BA-4B71-8462-EBAD800F8144}">
      <dgm:prSet/>
      <dgm:spPr/>
      <dgm:t>
        <a:bodyPr/>
        <a:lstStyle/>
        <a:p>
          <a:endParaRPr lang="en-US"/>
        </a:p>
      </dgm:t>
    </dgm:pt>
    <dgm:pt modelId="{4900FFB8-94C6-414B-BEED-BC283D70E7F7}" type="pres">
      <dgm:prSet presAssocID="{CBED8E55-73AE-47AA-97E5-38FBB9A239E1}" presName="linearFlow" presStyleCnt="0">
        <dgm:presLayoutVars>
          <dgm:resizeHandles val="exact"/>
        </dgm:presLayoutVars>
      </dgm:prSet>
      <dgm:spPr/>
    </dgm:pt>
    <dgm:pt modelId="{FF2DF1B7-2A58-42C7-A21C-CEF5D6853F71}" type="pres">
      <dgm:prSet presAssocID="{5E4EA2CD-3000-4419-AD78-40196E2D9C40}" presName="node" presStyleLbl="node1" presStyleIdx="0" presStyleCnt="7" custScaleX="240014">
        <dgm:presLayoutVars>
          <dgm:bulletEnabled val="1"/>
        </dgm:presLayoutVars>
      </dgm:prSet>
      <dgm:spPr/>
    </dgm:pt>
    <dgm:pt modelId="{D4AE0CB7-51BA-4B1D-AF6B-9A3CD87AF98B}" type="pres">
      <dgm:prSet presAssocID="{2C0B6D19-B9A1-40EA-A07E-4665111282FE}" presName="sibTrans" presStyleLbl="sibTrans2D1" presStyleIdx="0" presStyleCnt="6"/>
      <dgm:spPr/>
    </dgm:pt>
    <dgm:pt modelId="{03023B7C-9659-47D9-B44F-96703A6F87DE}" type="pres">
      <dgm:prSet presAssocID="{2C0B6D19-B9A1-40EA-A07E-4665111282FE}" presName="connectorText" presStyleLbl="sibTrans2D1" presStyleIdx="0" presStyleCnt="6"/>
      <dgm:spPr/>
    </dgm:pt>
    <dgm:pt modelId="{3665387C-49D1-44AF-A47D-AB95B96C5AD5}" type="pres">
      <dgm:prSet presAssocID="{EE03EF58-3DD6-4762-BFEA-16AE837FE86B}" presName="node" presStyleLbl="node1" presStyleIdx="1" presStyleCnt="7" custScaleX="240014">
        <dgm:presLayoutVars>
          <dgm:bulletEnabled val="1"/>
        </dgm:presLayoutVars>
      </dgm:prSet>
      <dgm:spPr/>
    </dgm:pt>
    <dgm:pt modelId="{8AA30AC3-5DA0-434B-AE07-2EA414E391C2}" type="pres">
      <dgm:prSet presAssocID="{6A5B16A4-C167-4830-BF89-F4C7EDB823AC}" presName="sibTrans" presStyleLbl="sibTrans2D1" presStyleIdx="1" presStyleCnt="6"/>
      <dgm:spPr/>
    </dgm:pt>
    <dgm:pt modelId="{D39042B7-E136-4732-9605-49B0FE565B3C}" type="pres">
      <dgm:prSet presAssocID="{6A5B16A4-C167-4830-BF89-F4C7EDB823AC}" presName="connectorText" presStyleLbl="sibTrans2D1" presStyleIdx="1" presStyleCnt="6"/>
      <dgm:spPr/>
    </dgm:pt>
    <dgm:pt modelId="{791B3586-23B4-4326-8343-EBDCD6C42AF4}" type="pres">
      <dgm:prSet presAssocID="{519E543A-5500-4C25-976B-F487C96C6755}" presName="node" presStyleLbl="node1" presStyleIdx="2" presStyleCnt="7" custScaleX="240014">
        <dgm:presLayoutVars>
          <dgm:bulletEnabled val="1"/>
        </dgm:presLayoutVars>
      </dgm:prSet>
      <dgm:spPr/>
    </dgm:pt>
    <dgm:pt modelId="{52C95D72-E4D8-4923-B0E3-B23DC65DA6A5}" type="pres">
      <dgm:prSet presAssocID="{B8CFDCE8-3705-425B-8F73-1899FF93F2C5}" presName="sibTrans" presStyleLbl="sibTrans2D1" presStyleIdx="2" presStyleCnt="6"/>
      <dgm:spPr/>
    </dgm:pt>
    <dgm:pt modelId="{A00CDCDC-191D-4E57-B35A-F6EA9C5F237B}" type="pres">
      <dgm:prSet presAssocID="{B8CFDCE8-3705-425B-8F73-1899FF93F2C5}" presName="connectorText" presStyleLbl="sibTrans2D1" presStyleIdx="2" presStyleCnt="6"/>
      <dgm:spPr/>
    </dgm:pt>
    <dgm:pt modelId="{632C58FB-4545-4EE2-992B-267FB9323283}" type="pres">
      <dgm:prSet presAssocID="{B21B2F1F-28C9-49AB-99B2-8D0870DA97CE}" presName="node" presStyleLbl="node1" presStyleIdx="3" presStyleCnt="7" custScaleX="240014">
        <dgm:presLayoutVars>
          <dgm:bulletEnabled val="1"/>
        </dgm:presLayoutVars>
      </dgm:prSet>
      <dgm:spPr/>
    </dgm:pt>
    <dgm:pt modelId="{8A499018-9897-4392-839C-64EFD9D2B6E5}" type="pres">
      <dgm:prSet presAssocID="{93B9E2D2-1743-4161-9205-D578F987C8AF}" presName="sibTrans" presStyleLbl="sibTrans2D1" presStyleIdx="3" presStyleCnt="6"/>
      <dgm:spPr/>
    </dgm:pt>
    <dgm:pt modelId="{18AD136D-E88E-4DD8-AB29-3EAD2A8C7074}" type="pres">
      <dgm:prSet presAssocID="{93B9E2D2-1743-4161-9205-D578F987C8AF}" presName="connectorText" presStyleLbl="sibTrans2D1" presStyleIdx="3" presStyleCnt="6"/>
      <dgm:spPr/>
    </dgm:pt>
    <dgm:pt modelId="{75FBDDEE-B7A1-4DD1-8485-EE1B2EB0451B}" type="pres">
      <dgm:prSet presAssocID="{1F6232C6-6566-4C3C-BDE2-910B8BF5E65B}" presName="node" presStyleLbl="node1" presStyleIdx="4" presStyleCnt="7" custScaleX="240014">
        <dgm:presLayoutVars>
          <dgm:bulletEnabled val="1"/>
        </dgm:presLayoutVars>
      </dgm:prSet>
      <dgm:spPr/>
    </dgm:pt>
    <dgm:pt modelId="{170D8A7E-5FC7-4C1C-A086-9C31492D5A5F}" type="pres">
      <dgm:prSet presAssocID="{BC4A86CF-912D-4BB4-9987-51EF92D72796}" presName="sibTrans" presStyleLbl="sibTrans2D1" presStyleIdx="4" presStyleCnt="6"/>
      <dgm:spPr/>
    </dgm:pt>
    <dgm:pt modelId="{4D45940E-6AA1-4E15-8506-00A2CEAD2410}" type="pres">
      <dgm:prSet presAssocID="{BC4A86CF-912D-4BB4-9987-51EF92D72796}" presName="connectorText" presStyleLbl="sibTrans2D1" presStyleIdx="4" presStyleCnt="6"/>
      <dgm:spPr/>
    </dgm:pt>
    <dgm:pt modelId="{D2829D05-9B34-4179-B4D1-C3007C263028}" type="pres">
      <dgm:prSet presAssocID="{A51192C3-62F7-42F0-BCC5-D513E99979D5}" presName="node" presStyleLbl="node1" presStyleIdx="5" presStyleCnt="7" custScaleX="240014">
        <dgm:presLayoutVars>
          <dgm:bulletEnabled val="1"/>
        </dgm:presLayoutVars>
      </dgm:prSet>
      <dgm:spPr/>
    </dgm:pt>
    <dgm:pt modelId="{86DC0C1A-FBFC-4306-BEAB-24CE47E05982}" type="pres">
      <dgm:prSet presAssocID="{2C872FD9-4C5C-4E01-BAF9-F8EC5AE305D9}" presName="sibTrans" presStyleLbl="sibTrans2D1" presStyleIdx="5" presStyleCnt="6"/>
      <dgm:spPr/>
    </dgm:pt>
    <dgm:pt modelId="{6E74E0B2-9017-4C8D-8516-6529E6E6FFB8}" type="pres">
      <dgm:prSet presAssocID="{2C872FD9-4C5C-4E01-BAF9-F8EC5AE305D9}" presName="connectorText" presStyleLbl="sibTrans2D1" presStyleIdx="5" presStyleCnt="6"/>
      <dgm:spPr/>
    </dgm:pt>
    <dgm:pt modelId="{87081089-09B6-43B9-AF6F-FE82643A3DBE}" type="pres">
      <dgm:prSet presAssocID="{A3D5F3F8-4604-4F5F-B344-C4753372C508}" presName="node" presStyleLbl="node1" presStyleIdx="6" presStyleCnt="7" custScaleX="240014">
        <dgm:presLayoutVars>
          <dgm:bulletEnabled val="1"/>
        </dgm:presLayoutVars>
      </dgm:prSet>
      <dgm:spPr/>
    </dgm:pt>
  </dgm:ptLst>
  <dgm:cxnLst>
    <dgm:cxn modelId="{0BDDC402-E7CC-4E38-B0CD-CFB07E52F428}" srcId="{CBED8E55-73AE-47AA-97E5-38FBB9A239E1}" destId="{5E4EA2CD-3000-4419-AD78-40196E2D9C40}" srcOrd="0" destOrd="0" parTransId="{6C082EFD-904F-42A3-9A10-C926A7403EF9}" sibTransId="{2C0B6D19-B9A1-40EA-A07E-4665111282FE}"/>
    <dgm:cxn modelId="{AE6C3F0B-2AF9-49C2-BF45-E69C329B4B52}" type="presOf" srcId="{93B9E2D2-1743-4161-9205-D578F987C8AF}" destId="{18AD136D-E88E-4DD8-AB29-3EAD2A8C7074}" srcOrd="1" destOrd="0" presId="urn:microsoft.com/office/officeart/2005/8/layout/process2"/>
    <dgm:cxn modelId="{8EEB4123-D057-43CD-9935-F40BC8D876B4}" type="presOf" srcId="{A51192C3-62F7-42F0-BCC5-D513E99979D5}" destId="{D2829D05-9B34-4179-B4D1-C3007C263028}" srcOrd="0" destOrd="0" presId="urn:microsoft.com/office/officeart/2005/8/layout/process2"/>
    <dgm:cxn modelId="{132F072A-80C3-4613-90F2-D154C6543B5B}" type="presOf" srcId="{B21B2F1F-28C9-49AB-99B2-8D0870DA97CE}" destId="{632C58FB-4545-4EE2-992B-267FB9323283}" srcOrd="0" destOrd="0" presId="urn:microsoft.com/office/officeart/2005/8/layout/process2"/>
    <dgm:cxn modelId="{0F3ADB2C-37DA-40E9-A496-9BDC539A8B53}" srcId="{CBED8E55-73AE-47AA-97E5-38FBB9A239E1}" destId="{519E543A-5500-4C25-976B-F487C96C6755}" srcOrd="2" destOrd="0" parTransId="{A700407B-AF8C-4976-99C5-E9E54CAB8B7A}" sibTransId="{B8CFDCE8-3705-425B-8F73-1899FF93F2C5}"/>
    <dgm:cxn modelId="{5514B131-56C7-445B-BAE1-7D36DFDC9E5B}" srcId="{CBED8E55-73AE-47AA-97E5-38FBB9A239E1}" destId="{EE03EF58-3DD6-4762-BFEA-16AE837FE86B}" srcOrd="1" destOrd="0" parTransId="{2B945D65-4900-4B71-B80A-74A394EBE3A9}" sibTransId="{6A5B16A4-C167-4830-BF89-F4C7EDB823AC}"/>
    <dgm:cxn modelId="{1FBE2239-662A-4AD3-A80A-F7B50B327354}" srcId="{CBED8E55-73AE-47AA-97E5-38FBB9A239E1}" destId="{A51192C3-62F7-42F0-BCC5-D513E99979D5}" srcOrd="5" destOrd="0" parTransId="{F14B3507-75A4-4AAB-BB2A-25843B300003}" sibTransId="{2C872FD9-4C5C-4E01-BAF9-F8EC5AE305D9}"/>
    <dgm:cxn modelId="{A0E18B3E-3EF8-4208-B8E9-B2AC41E284F5}" srcId="{CBED8E55-73AE-47AA-97E5-38FBB9A239E1}" destId="{1F6232C6-6566-4C3C-BDE2-910B8BF5E65B}" srcOrd="4" destOrd="0" parTransId="{5E392EAA-980B-405A-902E-D283140EB866}" sibTransId="{BC4A86CF-912D-4BB4-9987-51EF92D72796}"/>
    <dgm:cxn modelId="{2961BD5E-EC63-46A5-AB88-42D5B821C6C6}" type="presOf" srcId="{6A5B16A4-C167-4830-BF89-F4C7EDB823AC}" destId="{D39042B7-E136-4732-9605-49B0FE565B3C}" srcOrd="1" destOrd="0" presId="urn:microsoft.com/office/officeart/2005/8/layout/process2"/>
    <dgm:cxn modelId="{D2A8A85F-D2DF-41F0-AC67-666795F8F040}" type="presOf" srcId="{519E543A-5500-4C25-976B-F487C96C6755}" destId="{791B3586-23B4-4326-8343-EBDCD6C42AF4}" srcOrd="0" destOrd="0" presId="urn:microsoft.com/office/officeart/2005/8/layout/process2"/>
    <dgm:cxn modelId="{74835364-99F7-47A0-822D-68099A024A32}" type="presOf" srcId="{2C0B6D19-B9A1-40EA-A07E-4665111282FE}" destId="{03023B7C-9659-47D9-B44F-96703A6F87DE}" srcOrd="1" destOrd="0" presId="urn:microsoft.com/office/officeart/2005/8/layout/process2"/>
    <dgm:cxn modelId="{B9E9D169-C13F-4CEB-9067-DBB2E1D0ADFF}" type="presOf" srcId="{B8CFDCE8-3705-425B-8F73-1899FF93F2C5}" destId="{A00CDCDC-191D-4E57-B35A-F6EA9C5F237B}" srcOrd="1" destOrd="0" presId="urn:microsoft.com/office/officeart/2005/8/layout/process2"/>
    <dgm:cxn modelId="{785F274C-4516-4AEF-9CEA-444C5ABDD1C3}" type="presOf" srcId="{93B9E2D2-1743-4161-9205-D578F987C8AF}" destId="{8A499018-9897-4392-839C-64EFD9D2B6E5}" srcOrd="0" destOrd="0" presId="urn:microsoft.com/office/officeart/2005/8/layout/process2"/>
    <dgm:cxn modelId="{30D4C872-AB60-442F-8052-A66BDB313EA3}" type="presOf" srcId="{6A5B16A4-C167-4830-BF89-F4C7EDB823AC}" destId="{8AA30AC3-5DA0-434B-AE07-2EA414E391C2}" srcOrd="0" destOrd="0" presId="urn:microsoft.com/office/officeart/2005/8/layout/process2"/>
    <dgm:cxn modelId="{9E003F53-F475-4204-BEFF-7533DD047787}" type="presOf" srcId="{2C872FD9-4C5C-4E01-BAF9-F8EC5AE305D9}" destId="{86DC0C1A-FBFC-4306-BEAB-24CE47E05982}" srcOrd="0" destOrd="0" presId="urn:microsoft.com/office/officeart/2005/8/layout/process2"/>
    <dgm:cxn modelId="{5378AD74-6B79-42BD-88F1-450FA80820FE}" type="presOf" srcId="{5E4EA2CD-3000-4419-AD78-40196E2D9C40}" destId="{FF2DF1B7-2A58-42C7-A21C-CEF5D6853F71}" srcOrd="0" destOrd="0" presId="urn:microsoft.com/office/officeart/2005/8/layout/process2"/>
    <dgm:cxn modelId="{F2AC0C56-D376-44A9-9FDB-EAD435C5C26C}" type="presOf" srcId="{2C0B6D19-B9A1-40EA-A07E-4665111282FE}" destId="{D4AE0CB7-51BA-4B1D-AF6B-9A3CD87AF98B}" srcOrd="0" destOrd="0" presId="urn:microsoft.com/office/officeart/2005/8/layout/process2"/>
    <dgm:cxn modelId="{2626AD57-2271-46EF-BF2E-3FBD54944409}" type="presOf" srcId="{EE03EF58-3DD6-4762-BFEA-16AE837FE86B}" destId="{3665387C-49D1-44AF-A47D-AB95B96C5AD5}" srcOrd="0" destOrd="0" presId="urn:microsoft.com/office/officeart/2005/8/layout/process2"/>
    <dgm:cxn modelId="{03C1038F-EEBA-4C0C-94E4-70B03B13738E}" type="presOf" srcId="{1F6232C6-6566-4C3C-BDE2-910B8BF5E65B}" destId="{75FBDDEE-B7A1-4DD1-8485-EE1B2EB0451B}" srcOrd="0" destOrd="0" presId="urn:microsoft.com/office/officeart/2005/8/layout/process2"/>
    <dgm:cxn modelId="{56BD498F-EBA9-4ED1-968D-A895A3165B65}" type="presOf" srcId="{CBED8E55-73AE-47AA-97E5-38FBB9A239E1}" destId="{4900FFB8-94C6-414B-BEED-BC283D70E7F7}" srcOrd="0" destOrd="0" presId="urn:microsoft.com/office/officeart/2005/8/layout/process2"/>
    <dgm:cxn modelId="{3D9C30A2-6381-4EB4-A7AB-B5DF77ECD7CD}" type="presOf" srcId="{A3D5F3F8-4604-4F5F-B344-C4753372C508}" destId="{87081089-09B6-43B9-AF6F-FE82643A3DBE}" srcOrd="0" destOrd="0" presId="urn:microsoft.com/office/officeart/2005/8/layout/process2"/>
    <dgm:cxn modelId="{E0926CBB-553C-4CA5-8DB5-13DD240A254E}" type="presOf" srcId="{B8CFDCE8-3705-425B-8F73-1899FF93F2C5}" destId="{52C95D72-E4D8-4923-B0E3-B23DC65DA6A5}" srcOrd="0" destOrd="0" presId="urn:microsoft.com/office/officeart/2005/8/layout/process2"/>
    <dgm:cxn modelId="{71B88CD2-FA3B-42F0-8ABB-07A0F2378DDD}" type="presOf" srcId="{BC4A86CF-912D-4BB4-9987-51EF92D72796}" destId="{4D45940E-6AA1-4E15-8506-00A2CEAD2410}" srcOrd="1" destOrd="0" presId="urn:microsoft.com/office/officeart/2005/8/layout/process2"/>
    <dgm:cxn modelId="{7D0F62DB-51BA-4B71-8462-EBAD800F8144}" srcId="{CBED8E55-73AE-47AA-97E5-38FBB9A239E1}" destId="{A3D5F3F8-4604-4F5F-B344-C4753372C508}" srcOrd="6" destOrd="0" parTransId="{D210C57A-B74B-4AEF-B022-A972BBE58EBD}" sibTransId="{EC47DD0F-CA48-4617-964B-05551C8D1BDA}"/>
    <dgm:cxn modelId="{6565B1E4-970E-4488-9883-912D6521ED9F}" type="presOf" srcId="{2C872FD9-4C5C-4E01-BAF9-F8EC5AE305D9}" destId="{6E74E0B2-9017-4C8D-8516-6529E6E6FFB8}" srcOrd="1" destOrd="0" presId="urn:microsoft.com/office/officeart/2005/8/layout/process2"/>
    <dgm:cxn modelId="{4554AFE9-9D84-434A-8402-255DF6ACC24F}" type="presOf" srcId="{BC4A86CF-912D-4BB4-9987-51EF92D72796}" destId="{170D8A7E-5FC7-4C1C-A086-9C31492D5A5F}" srcOrd="0" destOrd="0" presId="urn:microsoft.com/office/officeart/2005/8/layout/process2"/>
    <dgm:cxn modelId="{7DB44BFC-19D0-446C-B16C-B0FEC7D3AB15}" srcId="{CBED8E55-73AE-47AA-97E5-38FBB9A239E1}" destId="{B21B2F1F-28C9-49AB-99B2-8D0870DA97CE}" srcOrd="3" destOrd="0" parTransId="{24110B45-A796-4D35-9215-9A79506898A2}" sibTransId="{93B9E2D2-1743-4161-9205-D578F987C8AF}"/>
    <dgm:cxn modelId="{92DCAC0B-9944-4AE2-881D-E1A2477E77CA}" type="presParOf" srcId="{4900FFB8-94C6-414B-BEED-BC283D70E7F7}" destId="{FF2DF1B7-2A58-42C7-A21C-CEF5D6853F71}" srcOrd="0" destOrd="0" presId="urn:microsoft.com/office/officeart/2005/8/layout/process2"/>
    <dgm:cxn modelId="{83A5CF4F-89C9-42EA-AD66-46B5A10BD450}" type="presParOf" srcId="{4900FFB8-94C6-414B-BEED-BC283D70E7F7}" destId="{D4AE0CB7-51BA-4B1D-AF6B-9A3CD87AF98B}" srcOrd="1" destOrd="0" presId="urn:microsoft.com/office/officeart/2005/8/layout/process2"/>
    <dgm:cxn modelId="{EAAC344C-A02B-4E83-8F97-195454883DB3}" type="presParOf" srcId="{D4AE0CB7-51BA-4B1D-AF6B-9A3CD87AF98B}" destId="{03023B7C-9659-47D9-B44F-96703A6F87DE}" srcOrd="0" destOrd="0" presId="urn:microsoft.com/office/officeart/2005/8/layout/process2"/>
    <dgm:cxn modelId="{1A4BCA97-211E-43C8-95B8-459B7A3D24DD}" type="presParOf" srcId="{4900FFB8-94C6-414B-BEED-BC283D70E7F7}" destId="{3665387C-49D1-44AF-A47D-AB95B96C5AD5}" srcOrd="2" destOrd="0" presId="urn:microsoft.com/office/officeart/2005/8/layout/process2"/>
    <dgm:cxn modelId="{FE00AA87-05BB-407D-ACB0-8ABED3CFC7AB}" type="presParOf" srcId="{4900FFB8-94C6-414B-BEED-BC283D70E7F7}" destId="{8AA30AC3-5DA0-434B-AE07-2EA414E391C2}" srcOrd="3" destOrd="0" presId="urn:microsoft.com/office/officeart/2005/8/layout/process2"/>
    <dgm:cxn modelId="{B02F7364-97FC-4854-ABA1-3E911FE227BF}" type="presParOf" srcId="{8AA30AC3-5DA0-434B-AE07-2EA414E391C2}" destId="{D39042B7-E136-4732-9605-49B0FE565B3C}" srcOrd="0" destOrd="0" presId="urn:microsoft.com/office/officeart/2005/8/layout/process2"/>
    <dgm:cxn modelId="{0E6F9D4E-3FD4-4A59-B572-7E439AFA3C35}" type="presParOf" srcId="{4900FFB8-94C6-414B-BEED-BC283D70E7F7}" destId="{791B3586-23B4-4326-8343-EBDCD6C42AF4}" srcOrd="4" destOrd="0" presId="urn:microsoft.com/office/officeart/2005/8/layout/process2"/>
    <dgm:cxn modelId="{E63F613D-1B68-448E-82D1-8B9880CE6F68}" type="presParOf" srcId="{4900FFB8-94C6-414B-BEED-BC283D70E7F7}" destId="{52C95D72-E4D8-4923-B0E3-B23DC65DA6A5}" srcOrd="5" destOrd="0" presId="urn:microsoft.com/office/officeart/2005/8/layout/process2"/>
    <dgm:cxn modelId="{29767DEB-FE39-42CC-881B-25E36486DEEE}" type="presParOf" srcId="{52C95D72-E4D8-4923-B0E3-B23DC65DA6A5}" destId="{A00CDCDC-191D-4E57-B35A-F6EA9C5F237B}" srcOrd="0" destOrd="0" presId="urn:microsoft.com/office/officeart/2005/8/layout/process2"/>
    <dgm:cxn modelId="{12D42BDC-A57D-4CB3-BA7F-79E83AD3FAE6}" type="presParOf" srcId="{4900FFB8-94C6-414B-BEED-BC283D70E7F7}" destId="{632C58FB-4545-4EE2-992B-267FB9323283}" srcOrd="6" destOrd="0" presId="urn:microsoft.com/office/officeart/2005/8/layout/process2"/>
    <dgm:cxn modelId="{E76ECC33-0F3F-4CD3-ACD5-CF70E671BA3A}" type="presParOf" srcId="{4900FFB8-94C6-414B-BEED-BC283D70E7F7}" destId="{8A499018-9897-4392-839C-64EFD9D2B6E5}" srcOrd="7" destOrd="0" presId="urn:microsoft.com/office/officeart/2005/8/layout/process2"/>
    <dgm:cxn modelId="{D1F783F3-4BBF-4100-84AA-7CE903EF948A}" type="presParOf" srcId="{8A499018-9897-4392-839C-64EFD9D2B6E5}" destId="{18AD136D-E88E-4DD8-AB29-3EAD2A8C7074}" srcOrd="0" destOrd="0" presId="urn:microsoft.com/office/officeart/2005/8/layout/process2"/>
    <dgm:cxn modelId="{627E4686-9EF1-4205-9F07-0382BD9D603F}" type="presParOf" srcId="{4900FFB8-94C6-414B-BEED-BC283D70E7F7}" destId="{75FBDDEE-B7A1-4DD1-8485-EE1B2EB0451B}" srcOrd="8" destOrd="0" presId="urn:microsoft.com/office/officeart/2005/8/layout/process2"/>
    <dgm:cxn modelId="{5BAB6F39-FDEA-4DB5-BD19-EBA325E7E6AE}" type="presParOf" srcId="{4900FFB8-94C6-414B-BEED-BC283D70E7F7}" destId="{170D8A7E-5FC7-4C1C-A086-9C31492D5A5F}" srcOrd="9" destOrd="0" presId="urn:microsoft.com/office/officeart/2005/8/layout/process2"/>
    <dgm:cxn modelId="{9570E253-556C-408C-8895-2FF09A24CA52}" type="presParOf" srcId="{170D8A7E-5FC7-4C1C-A086-9C31492D5A5F}" destId="{4D45940E-6AA1-4E15-8506-00A2CEAD2410}" srcOrd="0" destOrd="0" presId="urn:microsoft.com/office/officeart/2005/8/layout/process2"/>
    <dgm:cxn modelId="{22EDF74D-6BC8-42F6-88BF-C6945B2E6A54}" type="presParOf" srcId="{4900FFB8-94C6-414B-BEED-BC283D70E7F7}" destId="{D2829D05-9B34-4179-B4D1-C3007C263028}" srcOrd="10" destOrd="0" presId="urn:microsoft.com/office/officeart/2005/8/layout/process2"/>
    <dgm:cxn modelId="{CF4FF4B1-2384-447C-B261-D8E2CD6B3389}" type="presParOf" srcId="{4900FFB8-94C6-414B-BEED-BC283D70E7F7}" destId="{86DC0C1A-FBFC-4306-BEAB-24CE47E05982}" srcOrd="11" destOrd="0" presId="urn:microsoft.com/office/officeart/2005/8/layout/process2"/>
    <dgm:cxn modelId="{4A090E78-D910-4266-B7DD-10686BB3EA83}" type="presParOf" srcId="{86DC0C1A-FBFC-4306-BEAB-24CE47E05982}" destId="{6E74E0B2-9017-4C8D-8516-6529E6E6FFB8}" srcOrd="0" destOrd="0" presId="urn:microsoft.com/office/officeart/2005/8/layout/process2"/>
    <dgm:cxn modelId="{13CDCAC7-B6AD-4B42-869D-9EFD6780730C}" type="presParOf" srcId="{4900FFB8-94C6-414B-BEED-BC283D70E7F7}" destId="{87081089-09B6-43B9-AF6F-FE82643A3DBE}" srcOrd="12"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BED8E55-73AE-47AA-97E5-38FBB9A239E1}"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en-US"/>
        </a:p>
      </dgm:t>
    </dgm:pt>
    <dgm:pt modelId="{5E4EA2CD-3000-4419-AD78-40196E2D9C40}">
      <dgm:prSet phldrT="[Text]" custT="1"/>
      <dgm:spPr/>
      <dgm:t>
        <a:bodyPr/>
        <a:lstStyle/>
        <a:p>
          <a:r>
            <a:rPr lang="en-US" sz="1600" dirty="0"/>
            <a:t>Getting HTML from Wikipedia</a:t>
          </a:r>
        </a:p>
      </dgm:t>
    </dgm:pt>
    <dgm:pt modelId="{6C082EFD-904F-42A3-9A10-C926A7403EF9}" type="parTrans" cxnId="{0BDDC402-E7CC-4E38-B0CD-CFB07E52F428}">
      <dgm:prSet/>
      <dgm:spPr/>
      <dgm:t>
        <a:bodyPr/>
        <a:lstStyle/>
        <a:p>
          <a:endParaRPr lang="en-US"/>
        </a:p>
      </dgm:t>
    </dgm:pt>
    <dgm:pt modelId="{2C0B6D19-B9A1-40EA-A07E-4665111282FE}" type="sibTrans" cxnId="{0BDDC402-E7CC-4E38-B0CD-CFB07E52F428}">
      <dgm:prSet/>
      <dgm:spPr/>
      <dgm:t>
        <a:bodyPr/>
        <a:lstStyle/>
        <a:p>
          <a:endParaRPr lang="en-US"/>
        </a:p>
      </dgm:t>
    </dgm:pt>
    <dgm:pt modelId="{EE03EF58-3DD6-4762-BFEA-16AE837FE86B}">
      <dgm:prSet phldrT="[Text]" custT="1"/>
      <dgm:spPr/>
      <dgm:t>
        <a:bodyPr/>
        <a:lstStyle/>
        <a:p>
          <a:r>
            <a:rPr lang="en-US" sz="1600" dirty="0"/>
            <a:t>Turn HTML into </a:t>
          </a:r>
          <a:r>
            <a:rPr lang="en-US" sz="1600" dirty="0" err="1"/>
            <a:t>BeautifulSoup</a:t>
          </a:r>
          <a:r>
            <a:rPr lang="en-US" sz="1600" dirty="0"/>
            <a:t> object</a:t>
          </a:r>
        </a:p>
      </dgm:t>
    </dgm:pt>
    <dgm:pt modelId="{2B945D65-4900-4B71-B80A-74A394EBE3A9}" type="parTrans" cxnId="{5514B131-56C7-445B-BAE1-7D36DFDC9E5B}">
      <dgm:prSet/>
      <dgm:spPr/>
      <dgm:t>
        <a:bodyPr/>
        <a:lstStyle/>
        <a:p>
          <a:endParaRPr lang="en-US"/>
        </a:p>
      </dgm:t>
    </dgm:pt>
    <dgm:pt modelId="{6A5B16A4-C167-4830-BF89-F4C7EDB823AC}" type="sibTrans" cxnId="{5514B131-56C7-445B-BAE1-7D36DFDC9E5B}">
      <dgm:prSet/>
      <dgm:spPr/>
      <dgm:t>
        <a:bodyPr/>
        <a:lstStyle/>
        <a:p>
          <a:endParaRPr lang="en-US"/>
        </a:p>
      </dgm:t>
    </dgm:pt>
    <dgm:pt modelId="{519E543A-5500-4C25-976B-F487C96C6755}">
      <dgm:prSet phldrT="[Text]" custT="1"/>
      <dgm:spPr/>
      <dgm:t>
        <a:bodyPr/>
        <a:lstStyle/>
        <a:p>
          <a:r>
            <a:rPr lang="en-US" sz="1600" dirty="0"/>
            <a:t>Get column names from BS object</a:t>
          </a:r>
        </a:p>
      </dgm:t>
    </dgm:pt>
    <dgm:pt modelId="{A700407B-AF8C-4976-99C5-E9E54CAB8B7A}" type="parTrans" cxnId="{0F3ADB2C-37DA-40E9-A496-9BDC539A8B53}">
      <dgm:prSet/>
      <dgm:spPr/>
      <dgm:t>
        <a:bodyPr/>
        <a:lstStyle/>
        <a:p>
          <a:endParaRPr lang="en-US"/>
        </a:p>
      </dgm:t>
    </dgm:pt>
    <dgm:pt modelId="{B8CFDCE8-3705-425B-8F73-1899FF93F2C5}" type="sibTrans" cxnId="{0F3ADB2C-37DA-40E9-A496-9BDC539A8B53}">
      <dgm:prSet/>
      <dgm:spPr/>
      <dgm:t>
        <a:bodyPr/>
        <a:lstStyle/>
        <a:p>
          <a:endParaRPr lang="en-US"/>
        </a:p>
      </dgm:t>
    </dgm:pt>
    <dgm:pt modelId="{B21B2F1F-28C9-49AB-99B2-8D0870DA97CE}">
      <dgm:prSet custT="1"/>
      <dgm:spPr/>
      <dgm:t>
        <a:bodyPr/>
        <a:lstStyle/>
        <a:p>
          <a:r>
            <a:rPr lang="en-US" sz="1600" dirty="0"/>
            <a:t>Parse BS object</a:t>
          </a:r>
        </a:p>
      </dgm:t>
    </dgm:pt>
    <dgm:pt modelId="{24110B45-A796-4D35-9215-9A79506898A2}" type="parTrans" cxnId="{7DB44BFC-19D0-446C-B16C-B0FEC7D3AB15}">
      <dgm:prSet/>
      <dgm:spPr/>
      <dgm:t>
        <a:bodyPr/>
        <a:lstStyle/>
        <a:p>
          <a:endParaRPr lang="en-US"/>
        </a:p>
      </dgm:t>
    </dgm:pt>
    <dgm:pt modelId="{93B9E2D2-1743-4161-9205-D578F987C8AF}" type="sibTrans" cxnId="{7DB44BFC-19D0-446C-B16C-B0FEC7D3AB15}">
      <dgm:prSet/>
      <dgm:spPr/>
      <dgm:t>
        <a:bodyPr/>
        <a:lstStyle/>
        <a:p>
          <a:endParaRPr lang="en-US"/>
        </a:p>
      </dgm:t>
    </dgm:pt>
    <dgm:pt modelId="{1F6232C6-6566-4C3C-BDE2-910B8BF5E65B}">
      <dgm:prSet custT="1"/>
      <dgm:spPr/>
      <dgm:t>
        <a:bodyPr/>
        <a:lstStyle/>
        <a:p>
          <a:r>
            <a:rPr lang="en-US" sz="1600" dirty="0"/>
            <a:t>Turn parsed data into dictionary, then </a:t>
          </a:r>
          <a:r>
            <a:rPr lang="en-US" sz="1600" dirty="0" err="1"/>
            <a:t>dataframe</a:t>
          </a:r>
          <a:endParaRPr lang="en-US" sz="1600" dirty="0"/>
        </a:p>
      </dgm:t>
    </dgm:pt>
    <dgm:pt modelId="{5E392EAA-980B-405A-902E-D283140EB866}" type="parTrans" cxnId="{A0E18B3E-3EF8-4208-B8E9-B2AC41E284F5}">
      <dgm:prSet/>
      <dgm:spPr/>
      <dgm:t>
        <a:bodyPr/>
        <a:lstStyle/>
        <a:p>
          <a:endParaRPr lang="en-US"/>
        </a:p>
      </dgm:t>
    </dgm:pt>
    <dgm:pt modelId="{BC4A86CF-912D-4BB4-9987-51EF92D72796}" type="sibTrans" cxnId="{A0E18B3E-3EF8-4208-B8E9-B2AC41E284F5}">
      <dgm:prSet/>
      <dgm:spPr/>
      <dgm:t>
        <a:bodyPr/>
        <a:lstStyle/>
        <a:p>
          <a:endParaRPr lang="en-US"/>
        </a:p>
      </dgm:t>
    </dgm:pt>
    <dgm:pt modelId="{A51192C3-62F7-42F0-BCC5-D513E99979D5}">
      <dgm:prSet custT="1"/>
      <dgm:spPr/>
      <dgm:t>
        <a:bodyPr/>
        <a:lstStyle/>
        <a:p>
          <a:r>
            <a:rPr lang="en-US" sz="1600" dirty="0"/>
            <a:t>Export data</a:t>
          </a:r>
        </a:p>
      </dgm:t>
    </dgm:pt>
    <dgm:pt modelId="{F14B3507-75A4-4AAB-BB2A-25843B300003}" type="parTrans" cxnId="{1FBE2239-662A-4AD3-A80A-F7B50B327354}">
      <dgm:prSet/>
      <dgm:spPr/>
      <dgm:t>
        <a:bodyPr/>
        <a:lstStyle/>
        <a:p>
          <a:endParaRPr lang="en-US"/>
        </a:p>
      </dgm:t>
    </dgm:pt>
    <dgm:pt modelId="{2C872FD9-4C5C-4E01-BAF9-F8EC5AE305D9}" type="sibTrans" cxnId="{1FBE2239-662A-4AD3-A80A-F7B50B327354}">
      <dgm:prSet/>
      <dgm:spPr/>
      <dgm:t>
        <a:bodyPr/>
        <a:lstStyle/>
        <a:p>
          <a:endParaRPr lang="en-US"/>
        </a:p>
      </dgm:t>
    </dgm:pt>
    <dgm:pt modelId="{4900FFB8-94C6-414B-BEED-BC283D70E7F7}" type="pres">
      <dgm:prSet presAssocID="{CBED8E55-73AE-47AA-97E5-38FBB9A239E1}" presName="linearFlow" presStyleCnt="0">
        <dgm:presLayoutVars>
          <dgm:resizeHandles val="exact"/>
        </dgm:presLayoutVars>
      </dgm:prSet>
      <dgm:spPr/>
    </dgm:pt>
    <dgm:pt modelId="{FF2DF1B7-2A58-42C7-A21C-CEF5D6853F71}" type="pres">
      <dgm:prSet presAssocID="{5E4EA2CD-3000-4419-AD78-40196E2D9C40}" presName="node" presStyleLbl="node1" presStyleIdx="0" presStyleCnt="6" custScaleX="240014">
        <dgm:presLayoutVars>
          <dgm:bulletEnabled val="1"/>
        </dgm:presLayoutVars>
      </dgm:prSet>
      <dgm:spPr/>
    </dgm:pt>
    <dgm:pt modelId="{D4AE0CB7-51BA-4B1D-AF6B-9A3CD87AF98B}" type="pres">
      <dgm:prSet presAssocID="{2C0B6D19-B9A1-40EA-A07E-4665111282FE}" presName="sibTrans" presStyleLbl="sibTrans2D1" presStyleIdx="0" presStyleCnt="5"/>
      <dgm:spPr/>
    </dgm:pt>
    <dgm:pt modelId="{03023B7C-9659-47D9-B44F-96703A6F87DE}" type="pres">
      <dgm:prSet presAssocID="{2C0B6D19-B9A1-40EA-A07E-4665111282FE}" presName="connectorText" presStyleLbl="sibTrans2D1" presStyleIdx="0" presStyleCnt="5"/>
      <dgm:spPr/>
    </dgm:pt>
    <dgm:pt modelId="{3665387C-49D1-44AF-A47D-AB95B96C5AD5}" type="pres">
      <dgm:prSet presAssocID="{EE03EF58-3DD6-4762-BFEA-16AE837FE86B}" presName="node" presStyleLbl="node1" presStyleIdx="1" presStyleCnt="6" custScaleX="240014">
        <dgm:presLayoutVars>
          <dgm:bulletEnabled val="1"/>
        </dgm:presLayoutVars>
      </dgm:prSet>
      <dgm:spPr/>
    </dgm:pt>
    <dgm:pt modelId="{8AA30AC3-5DA0-434B-AE07-2EA414E391C2}" type="pres">
      <dgm:prSet presAssocID="{6A5B16A4-C167-4830-BF89-F4C7EDB823AC}" presName="sibTrans" presStyleLbl="sibTrans2D1" presStyleIdx="1" presStyleCnt="5"/>
      <dgm:spPr/>
    </dgm:pt>
    <dgm:pt modelId="{D39042B7-E136-4732-9605-49B0FE565B3C}" type="pres">
      <dgm:prSet presAssocID="{6A5B16A4-C167-4830-BF89-F4C7EDB823AC}" presName="connectorText" presStyleLbl="sibTrans2D1" presStyleIdx="1" presStyleCnt="5"/>
      <dgm:spPr/>
    </dgm:pt>
    <dgm:pt modelId="{791B3586-23B4-4326-8343-EBDCD6C42AF4}" type="pres">
      <dgm:prSet presAssocID="{519E543A-5500-4C25-976B-F487C96C6755}" presName="node" presStyleLbl="node1" presStyleIdx="2" presStyleCnt="6" custScaleX="240014">
        <dgm:presLayoutVars>
          <dgm:bulletEnabled val="1"/>
        </dgm:presLayoutVars>
      </dgm:prSet>
      <dgm:spPr/>
    </dgm:pt>
    <dgm:pt modelId="{52C95D72-E4D8-4923-B0E3-B23DC65DA6A5}" type="pres">
      <dgm:prSet presAssocID="{B8CFDCE8-3705-425B-8F73-1899FF93F2C5}" presName="sibTrans" presStyleLbl="sibTrans2D1" presStyleIdx="2" presStyleCnt="5"/>
      <dgm:spPr/>
    </dgm:pt>
    <dgm:pt modelId="{A00CDCDC-191D-4E57-B35A-F6EA9C5F237B}" type="pres">
      <dgm:prSet presAssocID="{B8CFDCE8-3705-425B-8F73-1899FF93F2C5}" presName="connectorText" presStyleLbl="sibTrans2D1" presStyleIdx="2" presStyleCnt="5"/>
      <dgm:spPr/>
    </dgm:pt>
    <dgm:pt modelId="{632C58FB-4545-4EE2-992B-267FB9323283}" type="pres">
      <dgm:prSet presAssocID="{B21B2F1F-28C9-49AB-99B2-8D0870DA97CE}" presName="node" presStyleLbl="node1" presStyleIdx="3" presStyleCnt="6" custScaleX="240014">
        <dgm:presLayoutVars>
          <dgm:bulletEnabled val="1"/>
        </dgm:presLayoutVars>
      </dgm:prSet>
      <dgm:spPr/>
    </dgm:pt>
    <dgm:pt modelId="{8A499018-9897-4392-839C-64EFD9D2B6E5}" type="pres">
      <dgm:prSet presAssocID="{93B9E2D2-1743-4161-9205-D578F987C8AF}" presName="sibTrans" presStyleLbl="sibTrans2D1" presStyleIdx="3" presStyleCnt="5"/>
      <dgm:spPr/>
    </dgm:pt>
    <dgm:pt modelId="{18AD136D-E88E-4DD8-AB29-3EAD2A8C7074}" type="pres">
      <dgm:prSet presAssocID="{93B9E2D2-1743-4161-9205-D578F987C8AF}" presName="connectorText" presStyleLbl="sibTrans2D1" presStyleIdx="3" presStyleCnt="5"/>
      <dgm:spPr/>
    </dgm:pt>
    <dgm:pt modelId="{75FBDDEE-B7A1-4DD1-8485-EE1B2EB0451B}" type="pres">
      <dgm:prSet presAssocID="{1F6232C6-6566-4C3C-BDE2-910B8BF5E65B}" presName="node" presStyleLbl="node1" presStyleIdx="4" presStyleCnt="6" custScaleX="240014">
        <dgm:presLayoutVars>
          <dgm:bulletEnabled val="1"/>
        </dgm:presLayoutVars>
      </dgm:prSet>
      <dgm:spPr/>
    </dgm:pt>
    <dgm:pt modelId="{170D8A7E-5FC7-4C1C-A086-9C31492D5A5F}" type="pres">
      <dgm:prSet presAssocID="{BC4A86CF-912D-4BB4-9987-51EF92D72796}" presName="sibTrans" presStyleLbl="sibTrans2D1" presStyleIdx="4" presStyleCnt="5"/>
      <dgm:spPr/>
    </dgm:pt>
    <dgm:pt modelId="{4D45940E-6AA1-4E15-8506-00A2CEAD2410}" type="pres">
      <dgm:prSet presAssocID="{BC4A86CF-912D-4BB4-9987-51EF92D72796}" presName="connectorText" presStyleLbl="sibTrans2D1" presStyleIdx="4" presStyleCnt="5"/>
      <dgm:spPr/>
    </dgm:pt>
    <dgm:pt modelId="{D2829D05-9B34-4179-B4D1-C3007C263028}" type="pres">
      <dgm:prSet presAssocID="{A51192C3-62F7-42F0-BCC5-D513E99979D5}" presName="node" presStyleLbl="node1" presStyleIdx="5" presStyleCnt="6" custScaleX="240014">
        <dgm:presLayoutVars>
          <dgm:bulletEnabled val="1"/>
        </dgm:presLayoutVars>
      </dgm:prSet>
      <dgm:spPr/>
    </dgm:pt>
  </dgm:ptLst>
  <dgm:cxnLst>
    <dgm:cxn modelId="{0BDDC402-E7CC-4E38-B0CD-CFB07E52F428}" srcId="{CBED8E55-73AE-47AA-97E5-38FBB9A239E1}" destId="{5E4EA2CD-3000-4419-AD78-40196E2D9C40}" srcOrd="0" destOrd="0" parTransId="{6C082EFD-904F-42A3-9A10-C926A7403EF9}" sibTransId="{2C0B6D19-B9A1-40EA-A07E-4665111282FE}"/>
    <dgm:cxn modelId="{AE6C3F0B-2AF9-49C2-BF45-E69C329B4B52}" type="presOf" srcId="{93B9E2D2-1743-4161-9205-D578F987C8AF}" destId="{18AD136D-E88E-4DD8-AB29-3EAD2A8C7074}" srcOrd="1" destOrd="0" presId="urn:microsoft.com/office/officeart/2005/8/layout/process2"/>
    <dgm:cxn modelId="{8EEB4123-D057-43CD-9935-F40BC8D876B4}" type="presOf" srcId="{A51192C3-62F7-42F0-BCC5-D513E99979D5}" destId="{D2829D05-9B34-4179-B4D1-C3007C263028}" srcOrd="0" destOrd="0" presId="urn:microsoft.com/office/officeart/2005/8/layout/process2"/>
    <dgm:cxn modelId="{132F072A-80C3-4613-90F2-D154C6543B5B}" type="presOf" srcId="{B21B2F1F-28C9-49AB-99B2-8D0870DA97CE}" destId="{632C58FB-4545-4EE2-992B-267FB9323283}" srcOrd="0" destOrd="0" presId="urn:microsoft.com/office/officeart/2005/8/layout/process2"/>
    <dgm:cxn modelId="{0F3ADB2C-37DA-40E9-A496-9BDC539A8B53}" srcId="{CBED8E55-73AE-47AA-97E5-38FBB9A239E1}" destId="{519E543A-5500-4C25-976B-F487C96C6755}" srcOrd="2" destOrd="0" parTransId="{A700407B-AF8C-4976-99C5-E9E54CAB8B7A}" sibTransId="{B8CFDCE8-3705-425B-8F73-1899FF93F2C5}"/>
    <dgm:cxn modelId="{5514B131-56C7-445B-BAE1-7D36DFDC9E5B}" srcId="{CBED8E55-73AE-47AA-97E5-38FBB9A239E1}" destId="{EE03EF58-3DD6-4762-BFEA-16AE837FE86B}" srcOrd="1" destOrd="0" parTransId="{2B945D65-4900-4B71-B80A-74A394EBE3A9}" sibTransId="{6A5B16A4-C167-4830-BF89-F4C7EDB823AC}"/>
    <dgm:cxn modelId="{1FBE2239-662A-4AD3-A80A-F7B50B327354}" srcId="{CBED8E55-73AE-47AA-97E5-38FBB9A239E1}" destId="{A51192C3-62F7-42F0-BCC5-D513E99979D5}" srcOrd="5" destOrd="0" parTransId="{F14B3507-75A4-4AAB-BB2A-25843B300003}" sibTransId="{2C872FD9-4C5C-4E01-BAF9-F8EC5AE305D9}"/>
    <dgm:cxn modelId="{A0E18B3E-3EF8-4208-B8E9-B2AC41E284F5}" srcId="{CBED8E55-73AE-47AA-97E5-38FBB9A239E1}" destId="{1F6232C6-6566-4C3C-BDE2-910B8BF5E65B}" srcOrd="4" destOrd="0" parTransId="{5E392EAA-980B-405A-902E-D283140EB866}" sibTransId="{BC4A86CF-912D-4BB4-9987-51EF92D72796}"/>
    <dgm:cxn modelId="{2961BD5E-EC63-46A5-AB88-42D5B821C6C6}" type="presOf" srcId="{6A5B16A4-C167-4830-BF89-F4C7EDB823AC}" destId="{D39042B7-E136-4732-9605-49B0FE565B3C}" srcOrd="1" destOrd="0" presId="urn:microsoft.com/office/officeart/2005/8/layout/process2"/>
    <dgm:cxn modelId="{D2A8A85F-D2DF-41F0-AC67-666795F8F040}" type="presOf" srcId="{519E543A-5500-4C25-976B-F487C96C6755}" destId="{791B3586-23B4-4326-8343-EBDCD6C42AF4}" srcOrd="0" destOrd="0" presId="urn:microsoft.com/office/officeart/2005/8/layout/process2"/>
    <dgm:cxn modelId="{74835364-99F7-47A0-822D-68099A024A32}" type="presOf" srcId="{2C0B6D19-B9A1-40EA-A07E-4665111282FE}" destId="{03023B7C-9659-47D9-B44F-96703A6F87DE}" srcOrd="1" destOrd="0" presId="urn:microsoft.com/office/officeart/2005/8/layout/process2"/>
    <dgm:cxn modelId="{B9E9D169-C13F-4CEB-9067-DBB2E1D0ADFF}" type="presOf" srcId="{B8CFDCE8-3705-425B-8F73-1899FF93F2C5}" destId="{A00CDCDC-191D-4E57-B35A-F6EA9C5F237B}" srcOrd="1" destOrd="0" presId="urn:microsoft.com/office/officeart/2005/8/layout/process2"/>
    <dgm:cxn modelId="{785F274C-4516-4AEF-9CEA-444C5ABDD1C3}" type="presOf" srcId="{93B9E2D2-1743-4161-9205-D578F987C8AF}" destId="{8A499018-9897-4392-839C-64EFD9D2B6E5}" srcOrd="0" destOrd="0" presId="urn:microsoft.com/office/officeart/2005/8/layout/process2"/>
    <dgm:cxn modelId="{30D4C872-AB60-442F-8052-A66BDB313EA3}" type="presOf" srcId="{6A5B16A4-C167-4830-BF89-F4C7EDB823AC}" destId="{8AA30AC3-5DA0-434B-AE07-2EA414E391C2}" srcOrd="0" destOrd="0" presId="urn:microsoft.com/office/officeart/2005/8/layout/process2"/>
    <dgm:cxn modelId="{5378AD74-6B79-42BD-88F1-450FA80820FE}" type="presOf" srcId="{5E4EA2CD-3000-4419-AD78-40196E2D9C40}" destId="{FF2DF1B7-2A58-42C7-A21C-CEF5D6853F71}" srcOrd="0" destOrd="0" presId="urn:microsoft.com/office/officeart/2005/8/layout/process2"/>
    <dgm:cxn modelId="{F2AC0C56-D376-44A9-9FDB-EAD435C5C26C}" type="presOf" srcId="{2C0B6D19-B9A1-40EA-A07E-4665111282FE}" destId="{D4AE0CB7-51BA-4B1D-AF6B-9A3CD87AF98B}" srcOrd="0" destOrd="0" presId="urn:microsoft.com/office/officeart/2005/8/layout/process2"/>
    <dgm:cxn modelId="{2626AD57-2271-46EF-BF2E-3FBD54944409}" type="presOf" srcId="{EE03EF58-3DD6-4762-BFEA-16AE837FE86B}" destId="{3665387C-49D1-44AF-A47D-AB95B96C5AD5}" srcOrd="0" destOrd="0" presId="urn:microsoft.com/office/officeart/2005/8/layout/process2"/>
    <dgm:cxn modelId="{03C1038F-EEBA-4C0C-94E4-70B03B13738E}" type="presOf" srcId="{1F6232C6-6566-4C3C-BDE2-910B8BF5E65B}" destId="{75FBDDEE-B7A1-4DD1-8485-EE1B2EB0451B}" srcOrd="0" destOrd="0" presId="urn:microsoft.com/office/officeart/2005/8/layout/process2"/>
    <dgm:cxn modelId="{56BD498F-EBA9-4ED1-968D-A895A3165B65}" type="presOf" srcId="{CBED8E55-73AE-47AA-97E5-38FBB9A239E1}" destId="{4900FFB8-94C6-414B-BEED-BC283D70E7F7}" srcOrd="0" destOrd="0" presId="urn:microsoft.com/office/officeart/2005/8/layout/process2"/>
    <dgm:cxn modelId="{E0926CBB-553C-4CA5-8DB5-13DD240A254E}" type="presOf" srcId="{B8CFDCE8-3705-425B-8F73-1899FF93F2C5}" destId="{52C95D72-E4D8-4923-B0E3-B23DC65DA6A5}" srcOrd="0" destOrd="0" presId="urn:microsoft.com/office/officeart/2005/8/layout/process2"/>
    <dgm:cxn modelId="{71B88CD2-FA3B-42F0-8ABB-07A0F2378DDD}" type="presOf" srcId="{BC4A86CF-912D-4BB4-9987-51EF92D72796}" destId="{4D45940E-6AA1-4E15-8506-00A2CEAD2410}" srcOrd="1" destOrd="0" presId="urn:microsoft.com/office/officeart/2005/8/layout/process2"/>
    <dgm:cxn modelId="{4554AFE9-9D84-434A-8402-255DF6ACC24F}" type="presOf" srcId="{BC4A86CF-912D-4BB4-9987-51EF92D72796}" destId="{170D8A7E-5FC7-4C1C-A086-9C31492D5A5F}" srcOrd="0" destOrd="0" presId="urn:microsoft.com/office/officeart/2005/8/layout/process2"/>
    <dgm:cxn modelId="{7DB44BFC-19D0-446C-B16C-B0FEC7D3AB15}" srcId="{CBED8E55-73AE-47AA-97E5-38FBB9A239E1}" destId="{B21B2F1F-28C9-49AB-99B2-8D0870DA97CE}" srcOrd="3" destOrd="0" parTransId="{24110B45-A796-4D35-9215-9A79506898A2}" sibTransId="{93B9E2D2-1743-4161-9205-D578F987C8AF}"/>
    <dgm:cxn modelId="{92DCAC0B-9944-4AE2-881D-E1A2477E77CA}" type="presParOf" srcId="{4900FFB8-94C6-414B-BEED-BC283D70E7F7}" destId="{FF2DF1B7-2A58-42C7-A21C-CEF5D6853F71}" srcOrd="0" destOrd="0" presId="urn:microsoft.com/office/officeart/2005/8/layout/process2"/>
    <dgm:cxn modelId="{83A5CF4F-89C9-42EA-AD66-46B5A10BD450}" type="presParOf" srcId="{4900FFB8-94C6-414B-BEED-BC283D70E7F7}" destId="{D4AE0CB7-51BA-4B1D-AF6B-9A3CD87AF98B}" srcOrd="1" destOrd="0" presId="urn:microsoft.com/office/officeart/2005/8/layout/process2"/>
    <dgm:cxn modelId="{EAAC344C-A02B-4E83-8F97-195454883DB3}" type="presParOf" srcId="{D4AE0CB7-51BA-4B1D-AF6B-9A3CD87AF98B}" destId="{03023B7C-9659-47D9-B44F-96703A6F87DE}" srcOrd="0" destOrd="0" presId="urn:microsoft.com/office/officeart/2005/8/layout/process2"/>
    <dgm:cxn modelId="{1A4BCA97-211E-43C8-95B8-459B7A3D24DD}" type="presParOf" srcId="{4900FFB8-94C6-414B-BEED-BC283D70E7F7}" destId="{3665387C-49D1-44AF-A47D-AB95B96C5AD5}" srcOrd="2" destOrd="0" presId="urn:microsoft.com/office/officeart/2005/8/layout/process2"/>
    <dgm:cxn modelId="{FE00AA87-05BB-407D-ACB0-8ABED3CFC7AB}" type="presParOf" srcId="{4900FFB8-94C6-414B-BEED-BC283D70E7F7}" destId="{8AA30AC3-5DA0-434B-AE07-2EA414E391C2}" srcOrd="3" destOrd="0" presId="urn:microsoft.com/office/officeart/2005/8/layout/process2"/>
    <dgm:cxn modelId="{B02F7364-97FC-4854-ABA1-3E911FE227BF}" type="presParOf" srcId="{8AA30AC3-5DA0-434B-AE07-2EA414E391C2}" destId="{D39042B7-E136-4732-9605-49B0FE565B3C}" srcOrd="0" destOrd="0" presId="urn:microsoft.com/office/officeart/2005/8/layout/process2"/>
    <dgm:cxn modelId="{0E6F9D4E-3FD4-4A59-B572-7E439AFA3C35}" type="presParOf" srcId="{4900FFB8-94C6-414B-BEED-BC283D70E7F7}" destId="{791B3586-23B4-4326-8343-EBDCD6C42AF4}" srcOrd="4" destOrd="0" presId="urn:microsoft.com/office/officeart/2005/8/layout/process2"/>
    <dgm:cxn modelId="{E63F613D-1B68-448E-82D1-8B9880CE6F68}" type="presParOf" srcId="{4900FFB8-94C6-414B-BEED-BC283D70E7F7}" destId="{52C95D72-E4D8-4923-B0E3-B23DC65DA6A5}" srcOrd="5" destOrd="0" presId="urn:microsoft.com/office/officeart/2005/8/layout/process2"/>
    <dgm:cxn modelId="{29767DEB-FE39-42CC-881B-25E36486DEEE}" type="presParOf" srcId="{52C95D72-E4D8-4923-B0E3-B23DC65DA6A5}" destId="{A00CDCDC-191D-4E57-B35A-F6EA9C5F237B}" srcOrd="0" destOrd="0" presId="urn:microsoft.com/office/officeart/2005/8/layout/process2"/>
    <dgm:cxn modelId="{12D42BDC-A57D-4CB3-BA7F-79E83AD3FAE6}" type="presParOf" srcId="{4900FFB8-94C6-414B-BEED-BC283D70E7F7}" destId="{632C58FB-4545-4EE2-992B-267FB9323283}" srcOrd="6" destOrd="0" presId="urn:microsoft.com/office/officeart/2005/8/layout/process2"/>
    <dgm:cxn modelId="{E76ECC33-0F3F-4CD3-ACD5-CF70E671BA3A}" type="presParOf" srcId="{4900FFB8-94C6-414B-BEED-BC283D70E7F7}" destId="{8A499018-9897-4392-839C-64EFD9D2B6E5}" srcOrd="7" destOrd="0" presId="urn:microsoft.com/office/officeart/2005/8/layout/process2"/>
    <dgm:cxn modelId="{D1F783F3-4BBF-4100-84AA-7CE903EF948A}" type="presParOf" srcId="{8A499018-9897-4392-839C-64EFD9D2B6E5}" destId="{18AD136D-E88E-4DD8-AB29-3EAD2A8C7074}" srcOrd="0" destOrd="0" presId="urn:microsoft.com/office/officeart/2005/8/layout/process2"/>
    <dgm:cxn modelId="{627E4686-9EF1-4205-9F07-0382BD9D603F}" type="presParOf" srcId="{4900FFB8-94C6-414B-BEED-BC283D70E7F7}" destId="{75FBDDEE-B7A1-4DD1-8485-EE1B2EB0451B}" srcOrd="8" destOrd="0" presId="urn:microsoft.com/office/officeart/2005/8/layout/process2"/>
    <dgm:cxn modelId="{5BAB6F39-FDEA-4DB5-BD19-EBA325E7E6AE}" type="presParOf" srcId="{4900FFB8-94C6-414B-BEED-BC283D70E7F7}" destId="{170D8A7E-5FC7-4C1C-A086-9C31492D5A5F}" srcOrd="9" destOrd="0" presId="urn:microsoft.com/office/officeart/2005/8/layout/process2"/>
    <dgm:cxn modelId="{9570E253-556C-408C-8895-2FF09A24CA52}" type="presParOf" srcId="{170D8A7E-5FC7-4C1C-A086-9C31492D5A5F}" destId="{4D45940E-6AA1-4E15-8506-00A2CEAD2410}" srcOrd="0" destOrd="0" presId="urn:microsoft.com/office/officeart/2005/8/layout/process2"/>
    <dgm:cxn modelId="{22EDF74D-6BC8-42F6-88BF-C6945B2E6A54}" type="presParOf" srcId="{4900FFB8-94C6-414B-BEED-BC283D70E7F7}" destId="{D2829D05-9B34-4179-B4D1-C3007C263028}" srcOrd="10"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A096584-5283-4241-A309-BCE8916C92A0}"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70C15373-E5AC-465C-9A7E-F6960447F8F1}">
      <dgm:prSet phldrT="[Text]"/>
      <dgm:spPr/>
      <dgm:t>
        <a:bodyPr/>
        <a:lstStyle/>
        <a:p>
          <a:r>
            <a:rPr lang="en-US" dirty="0"/>
            <a:t>Perform EDA</a:t>
          </a:r>
        </a:p>
      </dgm:t>
    </dgm:pt>
    <dgm:pt modelId="{50F2D965-A5AC-4429-A4F3-AF0CD1485FA4}" type="parTrans" cxnId="{11EEF62F-1AEB-4329-B829-EF255A50BA94}">
      <dgm:prSet/>
      <dgm:spPr/>
      <dgm:t>
        <a:bodyPr/>
        <a:lstStyle/>
        <a:p>
          <a:endParaRPr lang="en-US"/>
        </a:p>
      </dgm:t>
    </dgm:pt>
    <dgm:pt modelId="{D5FE7AA3-828E-42AC-B01C-335FBA712FC9}" type="sibTrans" cxnId="{11EEF62F-1AEB-4329-B829-EF255A50BA94}">
      <dgm:prSet/>
      <dgm:spPr/>
      <dgm:t>
        <a:bodyPr/>
        <a:lstStyle/>
        <a:p>
          <a:endParaRPr lang="en-US"/>
        </a:p>
      </dgm:t>
    </dgm:pt>
    <dgm:pt modelId="{AA1FD2FB-9359-4990-BF8F-BE9D16998AF5}">
      <dgm:prSet phldrT="[Text]"/>
      <dgm:spPr/>
      <dgm:t>
        <a:bodyPr/>
        <a:lstStyle/>
        <a:p>
          <a:r>
            <a:rPr lang="en-US" dirty="0"/>
            <a:t>Calculate # launches</a:t>
          </a:r>
        </a:p>
      </dgm:t>
    </dgm:pt>
    <dgm:pt modelId="{B5735A61-028E-4921-84E9-2951EBE6FEF2}" type="parTrans" cxnId="{34A475EC-5B9F-4E85-B7B2-A8CCF090C33C}">
      <dgm:prSet/>
      <dgm:spPr/>
      <dgm:t>
        <a:bodyPr/>
        <a:lstStyle/>
        <a:p>
          <a:endParaRPr lang="en-US"/>
        </a:p>
      </dgm:t>
    </dgm:pt>
    <dgm:pt modelId="{F0BDAB82-F675-44D1-8A6E-F77E9849A8EE}" type="sibTrans" cxnId="{34A475EC-5B9F-4E85-B7B2-A8CCF090C33C}">
      <dgm:prSet/>
      <dgm:spPr/>
      <dgm:t>
        <a:bodyPr/>
        <a:lstStyle/>
        <a:p>
          <a:endParaRPr lang="en-US"/>
        </a:p>
      </dgm:t>
    </dgm:pt>
    <dgm:pt modelId="{D612FD0B-C9A1-49BC-9564-B801059DECC5}">
      <dgm:prSet phldrT="[Text]"/>
      <dgm:spPr/>
      <dgm:t>
        <a:bodyPr/>
        <a:lstStyle/>
        <a:p>
          <a:r>
            <a:rPr lang="en-US" dirty="0"/>
            <a:t>Calculate orbit metrics</a:t>
          </a:r>
        </a:p>
      </dgm:t>
    </dgm:pt>
    <dgm:pt modelId="{377428FB-1B72-474E-B548-59FFAFCF003C}" type="parTrans" cxnId="{1C3E3CAD-EF68-4C8C-942D-AD56263B2FCE}">
      <dgm:prSet/>
      <dgm:spPr/>
      <dgm:t>
        <a:bodyPr/>
        <a:lstStyle/>
        <a:p>
          <a:endParaRPr lang="en-US"/>
        </a:p>
      </dgm:t>
    </dgm:pt>
    <dgm:pt modelId="{86DD6AD2-9AFF-414D-A128-531B10D11571}" type="sibTrans" cxnId="{1C3E3CAD-EF68-4C8C-942D-AD56263B2FCE}">
      <dgm:prSet/>
      <dgm:spPr/>
      <dgm:t>
        <a:bodyPr/>
        <a:lstStyle/>
        <a:p>
          <a:endParaRPr lang="en-US"/>
        </a:p>
      </dgm:t>
    </dgm:pt>
    <dgm:pt modelId="{C632B7FE-CA44-4CB7-A34A-225C5A547D23}">
      <dgm:prSet/>
      <dgm:spPr/>
      <dgm:t>
        <a:bodyPr/>
        <a:lstStyle/>
        <a:p>
          <a:r>
            <a:rPr lang="en-US" dirty="0"/>
            <a:t>Calculate mission outcome statistics</a:t>
          </a:r>
        </a:p>
      </dgm:t>
    </dgm:pt>
    <dgm:pt modelId="{07AEF584-1107-4637-B292-C0C32DAB40BA}" type="parTrans" cxnId="{DDC77090-4D66-4F97-839F-318673FBEEF0}">
      <dgm:prSet/>
      <dgm:spPr/>
      <dgm:t>
        <a:bodyPr/>
        <a:lstStyle/>
        <a:p>
          <a:endParaRPr lang="en-US"/>
        </a:p>
      </dgm:t>
    </dgm:pt>
    <dgm:pt modelId="{F3D0D37A-4E85-4E45-8F2B-A37AEF223497}" type="sibTrans" cxnId="{DDC77090-4D66-4F97-839F-318673FBEEF0}">
      <dgm:prSet/>
      <dgm:spPr/>
      <dgm:t>
        <a:bodyPr/>
        <a:lstStyle/>
        <a:p>
          <a:endParaRPr lang="en-US"/>
        </a:p>
      </dgm:t>
    </dgm:pt>
    <dgm:pt modelId="{76BCB7E6-5A0E-487F-B8FA-4921133C4C7B}">
      <dgm:prSet/>
      <dgm:spPr/>
      <dgm:t>
        <a:bodyPr/>
        <a:lstStyle/>
        <a:p>
          <a:r>
            <a:rPr lang="en-US" dirty="0"/>
            <a:t>Export data</a:t>
          </a:r>
        </a:p>
      </dgm:t>
    </dgm:pt>
    <dgm:pt modelId="{BC7F553E-87E2-440E-B181-5FEBDA5C596B}" type="parTrans" cxnId="{ED0F7031-ECB5-4E4B-B324-A4C7DABCB690}">
      <dgm:prSet/>
      <dgm:spPr/>
      <dgm:t>
        <a:bodyPr/>
        <a:lstStyle/>
        <a:p>
          <a:endParaRPr lang="en-US"/>
        </a:p>
      </dgm:t>
    </dgm:pt>
    <dgm:pt modelId="{82C908A0-05C9-411A-8127-D9E2A095C3B9}" type="sibTrans" cxnId="{ED0F7031-ECB5-4E4B-B324-A4C7DABCB690}">
      <dgm:prSet/>
      <dgm:spPr/>
      <dgm:t>
        <a:bodyPr/>
        <a:lstStyle/>
        <a:p>
          <a:endParaRPr lang="en-US"/>
        </a:p>
      </dgm:t>
    </dgm:pt>
    <dgm:pt modelId="{AFF0FA73-F203-46FC-813E-55480908898A}" type="pres">
      <dgm:prSet presAssocID="{4A096584-5283-4241-A309-BCE8916C92A0}" presName="Name0" presStyleCnt="0">
        <dgm:presLayoutVars>
          <dgm:dir/>
          <dgm:resizeHandles val="exact"/>
        </dgm:presLayoutVars>
      </dgm:prSet>
      <dgm:spPr/>
    </dgm:pt>
    <dgm:pt modelId="{17D58020-17C3-4B21-A36F-473B723273D8}" type="pres">
      <dgm:prSet presAssocID="{70C15373-E5AC-465C-9A7E-F6960447F8F1}" presName="node" presStyleLbl="node1" presStyleIdx="0" presStyleCnt="5">
        <dgm:presLayoutVars>
          <dgm:bulletEnabled val="1"/>
        </dgm:presLayoutVars>
      </dgm:prSet>
      <dgm:spPr/>
    </dgm:pt>
    <dgm:pt modelId="{482E1CAF-B3B4-4364-AF16-77B7A5CCC791}" type="pres">
      <dgm:prSet presAssocID="{D5FE7AA3-828E-42AC-B01C-335FBA712FC9}" presName="sibTrans" presStyleLbl="sibTrans2D1" presStyleIdx="0" presStyleCnt="4"/>
      <dgm:spPr/>
    </dgm:pt>
    <dgm:pt modelId="{5D173729-1CA1-4023-98D6-1788C4DB594C}" type="pres">
      <dgm:prSet presAssocID="{D5FE7AA3-828E-42AC-B01C-335FBA712FC9}" presName="connectorText" presStyleLbl="sibTrans2D1" presStyleIdx="0" presStyleCnt="4"/>
      <dgm:spPr/>
    </dgm:pt>
    <dgm:pt modelId="{8F5109EE-D63B-4297-B8B8-C2CF94B67BAF}" type="pres">
      <dgm:prSet presAssocID="{AA1FD2FB-9359-4990-BF8F-BE9D16998AF5}" presName="node" presStyleLbl="node1" presStyleIdx="1" presStyleCnt="5">
        <dgm:presLayoutVars>
          <dgm:bulletEnabled val="1"/>
        </dgm:presLayoutVars>
      </dgm:prSet>
      <dgm:spPr/>
    </dgm:pt>
    <dgm:pt modelId="{F181DBDA-642E-4A0E-8C2E-D62CABE0EF32}" type="pres">
      <dgm:prSet presAssocID="{F0BDAB82-F675-44D1-8A6E-F77E9849A8EE}" presName="sibTrans" presStyleLbl="sibTrans2D1" presStyleIdx="1" presStyleCnt="4"/>
      <dgm:spPr/>
    </dgm:pt>
    <dgm:pt modelId="{4D1540F6-6F69-4C00-91AC-07A9CE4C44C4}" type="pres">
      <dgm:prSet presAssocID="{F0BDAB82-F675-44D1-8A6E-F77E9849A8EE}" presName="connectorText" presStyleLbl="sibTrans2D1" presStyleIdx="1" presStyleCnt="4"/>
      <dgm:spPr/>
    </dgm:pt>
    <dgm:pt modelId="{23D8B508-C616-4826-B33C-2C7C8A0B2321}" type="pres">
      <dgm:prSet presAssocID="{D612FD0B-C9A1-49BC-9564-B801059DECC5}" presName="node" presStyleLbl="node1" presStyleIdx="2" presStyleCnt="5">
        <dgm:presLayoutVars>
          <dgm:bulletEnabled val="1"/>
        </dgm:presLayoutVars>
      </dgm:prSet>
      <dgm:spPr/>
    </dgm:pt>
    <dgm:pt modelId="{44D9950D-3691-470B-9A97-7C81E23C3BA5}" type="pres">
      <dgm:prSet presAssocID="{86DD6AD2-9AFF-414D-A128-531B10D11571}" presName="sibTrans" presStyleLbl="sibTrans2D1" presStyleIdx="2" presStyleCnt="4"/>
      <dgm:spPr/>
    </dgm:pt>
    <dgm:pt modelId="{9AC67F56-A25D-4A80-AA1C-320A912F15CC}" type="pres">
      <dgm:prSet presAssocID="{86DD6AD2-9AFF-414D-A128-531B10D11571}" presName="connectorText" presStyleLbl="sibTrans2D1" presStyleIdx="2" presStyleCnt="4"/>
      <dgm:spPr/>
    </dgm:pt>
    <dgm:pt modelId="{E74007C8-8992-474A-ABB2-B8BF76EB3DD4}" type="pres">
      <dgm:prSet presAssocID="{C632B7FE-CA44-4CB7-A34A-225C5A547D23}" presName="node" presStyleLbl="node1" presStyleIdx="3" presStyleCnt="5">
        <dgm:presLayoutVars>
          <dgm:bulletEnabled val="1"/>
        </dgm:presLayoutVars>
      </dgm:prSet>
      <dgm:spPr/>
    </dgm:pt>
    <dgm:pt modelId="{F38BDFF4-6740-4EDC-B738-AE7B7467B1E7}" type="pres">
      <dgm:prSet presAssocID="{F3D0D37A-4E85-4E45-8F2B-A37AEF223497}" presName="sibTrans" presStyleLbl="sibTrans2D1" presStyleIdx="3" presStyleCnt="4"/>
      <dgm:spPr/>
    </dgm:pt>
    <dgm:pt modelId="{CADD7E09-AF2A-49C0-AAC6-9D91B023E00D}" type="pres">
      <dgm:prSet presAssocID="{F3D0D37A-4E85-4E45-8F2B-A37AEF223497}" presName="connectorText" presStyleLbl="sibTrans2D1" presStyleIdx="3" presStyleCnt="4"/>
      <dgm:spPr/>
    </dgm:pt>
    <dgm:pt modelId="{5DA0A9F4-2C11-46A3-9E60-650DA0618E19}" type="pres">
      <dgm:prSet presAssocID="{76BCB7E6-5A0E-487F-B8FA-4921133C4C7B}" presName="node" presStyleLbl="node1" presStyleIdx="4" presStyleCnt="5">
        <dgm:presLayoutVars>
          <dgm:bulletEnabled val="1"/>
        </dgm:presLayoutVars>
      </dgm:prSet>
      <dgm:spPr/>
    </dgm:pt>
  </dgm:ptLst>
  <dgm:cxnLst>
    <dgm:cxn modelId="{2162590A-F231-4C07-834F-7A85D4CA1CFC}" type="presOf" srcId="{AA1FD2FB-9359-4990-BF8F-BE9D16998AF5}" destId="{8F5109EE-D63B-4297-B8B8-C2CF94B67BAF}" srcOrd="0" destOrd="0" presId="urn:microsoft.com/office/officeart/2005/8/layout/process1"/>
    <dgm:cxn modelId="{B794DF0B-9B70-42E3-9A9B-B70746665505}" type="presOf" srcId="{86DD6AD2-9AFF-414D-A128-531B10D11571}" destId="{9AC67F56-A25D-4A80-AA1C-320A912F15CC}" srcOrd="1" destOrd="0" presId="urn:microsoft.com/office/officeart/2005/8/layout/process1"/>
    <dgm:cxn modelId="{4B03B60F-1E0E-4304-96D5-6ADE7AE4C240}" type="presOf" srcId="{4A096584-5283-4241-A309-BCE8916C92A0}" destId="{AFF0FA73-F203-46FC-813E-55480908898A}" srcOrd="0" destOrd="0" presId="urn:microsoft.com/office/officeart/2005/8/layout/process1"/>
    <dgm:cxn modelId="{04DC4316-4E79-4FBD-AF8F-39D1398AD57F}" type="presOf" srcId="{70C15373-E5AC-465C-9A7E-F6960447F8F1}" destId="{17D58020-17C3-4B21-A36F-473B723273D8}" srcOrd="0" destOrd="0" presId="urn:microsoft.com/office/officeart/2005/8/layout/process1"/>
    <dgm:cxn modelId="{34C69816-18D8-41BB-8831-23BAAE4C9766}" type="presOf" srcId="{D612FD0B-C9A1-49BC-9564-B801059DECC5}" destId="{23D8B508-C616-4826-B33C-2C7C8A0B2321}" srcOrd="0" destOrd="0" presId="urn:microsoft.com/office/officeart/2005/8/layout/process1"/>
    <dgm:cxn modelId="{5D8B072C-B46A-45EF-952D-1C853DE74C4D}" type="presOf" srcId="{F3D0D37A-4E85-4E45-8F2B-A37AEF223497}" destId="{CADD7E09-AF2A-49C0-AAC6-9D91B023E00D}" srcOrd="1" destOrd="0" presId="urn:microsoft.com/office/officeart/2005/8/layout/process1"/>
    <dgm:cxn modelId="{11EEF62F-1AEB-4329-B829-EF255A50BA94}" srcId="{4A096584-5283-4241-A309-BCE8916C92A0}" destId="{70C15373-E5AC-465C-9A7E-F6960447F8F1}" srcOrd="0" destOrd="0" parTransId="{50F2D965-A5AC-4429-A4F3-AF0CD1485FA4}" sibTransId="{D5FE7AA3-828E-42AC-B01C-335FBA712FC9}"/>
    <dgm:cxn modelId="{ED0F7031-ECB5-4E4B-B324-A4C7DABCB690}" srcId="{4A096584-5283-4241-A309-BCE8916C92A0}" destId="{76BCB7E6-5A0E-487F-B8FA-4921133C4C7B}" srcOrd="4" destOrd="0" parTransId="{BC7F553E-87E2-440E-B181-5FEBDA5C596B}" sibTransId="{82C908A0-05C9-411A-8127-D9E2A095C3B9}"/>
    <dgm:cxn modelId="{D8FCB437-0F3C-4B2E-B3AF-01F20CFCE074}" type="presOf" srcId="{D5FE7AA3-828E-42AC-B01C-335FBA712FC9}" destId="{5D173729-1CA1-4023-98D6-1788C4DB594C}" srcOrd="1" destOrd="0" presId="urn:microsoft.com/office/officeart/2005/8/layout/process1"/>
    <dgm:cxn modelId="{C3C9FF3A-D133-4400-A3CD-F7DC7F559E65}" type="presOf" srcId="{76BCB7E6-5A0E-487F-B8FA-4921133C4C7B}" destId="{5DA0A9F4-2C11-46A3-9E60-650DA0618E19}" srcOrd="0" destOrd="0" presId="urn:microsoft.com/office/officeart/2005/8/layout/process1"/>
    <dgm:cxn modelId="{7EED4961-98F8-4345-853A-FE753B779C1D}" type="presOf" srcId="{C632B7FE-CA44-4CB7-A34A-225C5A547D23}" destId="{E74007C8-8992-474A-ABB2-B8BF76EB3DD4}" srcOrd="0" destOrd="0" presId="urn:microsoft.com/office/officeart/2005/8/layout/process1"/>
    <dgm:cxn modelId="{33485D56-6BE9-4546-B34F-725ACCB1B6A1}" type="presOf" srcId="{86DD6AD2-9AFF-414D-A128-531B10D11571}" destId="{44D9950D-3691-470B-9A97-7C81E23C3BA5}" srcOrd="0" destOrd="0" presId="urn:microsoft.com/office/officeart/2005/8/layout/process1"/>
    <dgm:cxn modelId="{DDC77090-4D66-4F97-839F-318673FBEEF0}" srcId="{4A096584-5283-4241-A309-BCE8916C92A0}" destId="{C632B7FE-CA44-4CB7-A34A-225C5A547D23}" srcOrd="3" destOrd="0" parTransId="{07AEF584-1107-4637-B292-C0C32DAB40BA}" sibTransId="{F3D0D37A-4E85-4E45-8F2B-A37AEF223497}"/>
    <dgm:cxn modelId="{BD213992-F6ED-4EFA-8CEC-A8F4E7FE4B66}" type="presOf" srcId="{F3D0D37A-4E85-4E45-8F2B-A37AEF223497}" destId="{F38BDFF4-6740-4EDC-B738-AE7B7467B1E7}" srcOrd="0" destOrd="0" presId="urn:microsoft.com/office/officeart/2005/8/layout/process1"/>
    <dgm:cxn modelId="{E72669A0-4B27-421E-A72A-921C89B23FFA}" type="presOf" srcId="{D5FE7AA3-828E-42AC-B01C-335FBA712FC9}" destId="{482E1CAF-B3B4-4364-AF16-77B7A5CCC791}" srcOrd="0" destOrd="0" presId="urn:microsoft.com/office/officeart/2005/8/layout/process1"/>
    <dgm:cxn modelId="{B16DE0A1-EDBF-47CD-809B-5EE6DACBCF47}" type="presOf" srcId="{F0BDAB82-F675-44D1-8A6E-F77E9849A8EE}" destId="{4D1540F6-6F69-4C00-91AC-07A9CE4C44C4}" srcOrd="1" destOrd="0" presId="urn:microsoft.com/office/officeart/2005/8/layout/process1"/>
    <dgm:cxn modelId="{1C3E3CAD-EF68-4C8C-942D-AD56263B2FCE}" srcId="{4A096584-5283-4241-A309-BCE8916C92A0}" destId="{D612FD0B-C9A1-49BC-9564-B801059DECC5}" srcOrd="2" destOrd="0" parTransId="{377428FB-1B72-474E-B548-59FFAFCF003C}" sibTransId="{86DD6AD2-9AFF-414D-A128-531B10D11571}"/>
    <dgm:cxn modelId="{DC9CE0AD-E49B-4695-8707-34440100F86F}" type="presOf" srcId="{F0BDAB82-F675-44D1-8A6E-F77E9849A8EE}" destId="{F181DBDA-642E-4A0E-8C2E-D62CABE0EF32}" srcOrd="0" destOrd="0" presId="urn:microsoft.com/office/officeart/2005/8/layout/process1"/>
    <dgm:cxn modelId="{34A475EC-5B9F-4E85-B7B2-A8CCF090C33C}" srcId="{4A096584-5283-4241-A309-BCE8916C92A0}" destId="{AA1FD2FB-9359-4990-BF8F-BE9D16998AF5}" srcOrd="1" destOrd="0" parTransId="{B5735A61-028E-4921-84E9-2951EBE6FEF2}" sibTransId="{F0BDAB82-F675-44D1-8A6E-F77E9849A8EE}"/>
    <dgm:cxn modelId="{17D451E6-31AB-4418-A4C3-B228FF07A91B}" type="presParOf" srcId="{AFF0FA73-F203-46FC-813E-55480908898A}" destId="{17D58020-17C3-4B21-A36F-473B723273D8}" srcOrd="0" destOrd="0" presId="urn:microsoft.com/office/officeart/2005/8/layout/process1"/>
    <dgm:cxn modelId="{6C026637-0E02-40C6-B2B1-C777D28798C0}" type="presParOf" srcId="{AFF0FA73-F203-46FC-813E-55480908898A}" destId="{482E1CAF-B3B4-4364-AF16-77B7A5CCC791}" srcOrd="1" destOrd="0" presId="urn:microsoft.com/office/officeart/2005/8/layout/process1"/>
    <dgm:cxn modelId="{02018D46-9CB1-49DD-8FE5-5199822F39D4}" type="presParOf" srcId="{482E1CAF-B3B4-4364-AF16-77B7A5CCC791}" destId="{5D173729-1CA1-4023-98D6-1788C4DB594C}" srcOrd="0" destOrd="0" presId="urn:microsoft.com/office/officeart/2005/8/layout/process1"/>
    <dgm:cxn modelId="{DEEDFCBD-8CCF-43A5-9D87-6A45424365B1}" type="presParOf" srcId="{AFF0FA73-F203-46FC-813E-55480908898A}" destId="{8F5109EE-D63B-4297-B8B8-C2CF94B67BAF}" srcOrd="2" destOrd="0" presId="urn:microsoft.com/office/officeart/2005/8/layout/process1"/>
    <dgm:cxn modelId="{F5EB05F4-6C62-44D8-AC5E-0465FD30116D}" type="presParOf" srcId="{AFF0FA73-F203-46FC-813E-55480908898A}" destId="{F181DBDA-642E-4A0E-8C2E-D62CABE0EF32}" srcOrd="3" destOrd="0" presId="urn:microsoft.com/office/officeart/2005/8/layout/process1"/>
    <dgm:cxn modelId="{8452E624-F45A-4C21-BC2A-FD995385EBA9}" type="presParOf" srcId="{F181DBDA-642E-4A0E-8C2E-D62CABE0EF32}" destId="{4D1540F6-6F69-4C00-91AC-07A9CE4C44C4}" srcOrd="0" destOrd="0" presId="urn:microsoft.com/office/officeart/2005/8/layout/process1"/>
    <dgm:cxn modelId="{19F8CE40-DEF9-401F-88B6-36C77E01BE13}" type="presParOf" srcId="{AFF0FA73-F203-46FC-813E-55480908898A}" destId="{23D8B508-C616-4826-B33C-2C7C8A0B2321}" srcOrd="4" destOrd="0" presId="urn:microsoft.com/office/officeart/2005/8/layout/process1"/>
    <dgm:cxn modelId="{6E87F744-5EEB-46B3-B68C-2A12806956B6}" type="presParOf" srcId="{AFF0FA73-F203-46FC-813E-55480908898A}" destId="{44D9950D-3691-470B-9A97-7C81E23C3BA5}" srcOrd="5" destOrd="0" presId="urn:microsoft.com/office/officeart/2005/8/layout/process1"/>
    <dgm:cxn modelId="{323CA6F4-8B0C-4607-8D1D-7BE564CB8045}" type="presParOf" srcId="{44D9950D-3691-470B-9A97-7C81E23C3BA5}" destId="{9AC67F56-A25D-4A80-AA1C-320A912F15CC}" srcOrd="0" destOrd="0" presId="urn:microsoft.com/office/officeart/2005/8/layout/process1"/>
    <dgm:cxn modelId="{DCCF9B97-1931-4F69-88E8-0E05E6A5DCB3}" type="presParOf" srcId="{AFF0FA73-F203-46FC-813E-55480908898A}" destId="{E74007C8-8992-474A-ABB2-B8BF76EB3DD4}" srcOrd="6" destOrd="0" presId="urn:microsoft.com/office/officeart/2005/8/layout/process1"/>
    <dgm:cxn modelId="{FD5FE3A8-03A5-42E1-9B0B-1A77C3BE15F8}" type="presParOf" srcId="{AFF0FA73-F203-46FC-813E-55480908898A}" destId="{F38BDFF4-6740-4EDC-B738-AE7B7467B1E7}" srcOrd="7" destOrd="0" presId="urn:microsoft.com/office/officeart/2005/8/layout/process1"/>
    <dgm:cxn modelId="{2C925797-6D41-466E-A31A-BB4982C485FA}" type="presParOf" srcId="{F38BDFF4-6740-4EDC-B738-AE7B7467B1E7}" destId="{CADD7E09-AF2A-49C0-AAC6-9D91B023E00D}" srcOrd="0" destOrd="0" presId="urn:microsoft.com/office/officeart/2005/8/layout/process1"/>
    <dgm:cxn modelId="{85C80171-7E10-4923-8B0A-475C89028188}" type="presParOf" srcId="{AFF0FA73-F203-46FC-813E-55480908898A}" destId="{5DA0A9F4-2C11-46A3-9E60-650DA0618E19}" srcOrd="8"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04847A-D7D6-4F1D-8E15-A4790D2CBCA6}">
      <dsp:nvSpPr>
        <dsp:cNvPr id="0" name=""/>
        <dsp:cNvSpPr/>
      </dsp:nvSpPr>
      <dsp:spPr>
        <a:xfrm>
          <a:off x="3968" y="2253733"/>
          <a:ext cx="1230312" cy="911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Identify data sources</a:t>
          </a:r>
        </a:p>
      </dsp:txBody>
      <dsp:txXfrm>
        <a:off x="30656" y="2280421"/>
        <a:ext cx="1176936" cy="857824"/>
      </dsp:txXfrm>
    </dsp:sp>
    <dsp:sp modelId="{1FA00CFA-A942-497D-83B4-949C38DD5E1E}">
      <dsp:nvSpPr>
        <dsp:cNvPr id="0" name=""/>
        <dsp:cNvSpPr/>
      </dsp:nvSpPr>
      <dsp:spPr>
        <a:xfrm>
          <a:off x="1357312" y="2556774"/>
          <a:ext cx="260826" cy="3051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357312" y="2617797"/>
        <a:ext cx="182578" cy="183071"/>
      </dsp:txXfrm>
    </dsp:sp>
    <dsp:sp modelId="{32CE68D4-F4E2-42C6-97F3-315E27CF9926}">
      <dsp:nvSpPr>
        <dsp:cNvPr id="0" name=""/>
        <dsp:cNvSpPr/>
      </dsp:nvSpPr>
      <dsp:spPr>
        <a:xfrm>
          <a:off x="1726406" y="2253733"/>
          <a:ext cx="1230312" cy="911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Web scraping &amp; API calls</a:t>
          </a:r>
        </a:p>
      </dsp:txBody>
      <dsp:txXfrm>
        <a:off x="1753094" y="2280421"/>
        <a:ext cx="1176936" cy="857824"/>
      </dsp:txXfrm>
    </dsp:sp>
    <dsp:sp modelId="{EA87DC1D-6799-4E87-8328-C01A09229F40}">
      <dsp:nvSpPr>
        <dsp:cNvPr id="0" name=""/>
        <dsp:cNvSpPr/>
      </dsp:nvSpPr>
      <dsp:spPr>
        <a:xfrm>
          <a:off x="3079750" y="2556774"/>
          <a:ext cx="260826" cy="3051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079750" y="2617797"/>
        <a:ext cx="182578" cy="183071"/>
      </dsp:txXfrm>
    </dsp:sp>
    <dsp:sp modelId="{4A71C88F-7666-4386-BE6D-A0D4E2870DD2}">
      <dsp:nvSpPr>
        <dsp:cNvPr id="0" name=""/>
        <dsp:cNvSpPr/>
      </dsp:nvSpPr>
      <dsp:spPr>
        <a:xfrm>
          <a:off x="3448843" y="2253733"/>
          <a:ext cx="1230312" cy="911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Data aggregation</a:t>
          </a:r>
        </a:p>
      </dsp:txBody>
      <dsp:txXfrm>
        <a:off x="3475531" y="2280421"/>
        <a:ext cx="1176936" cy="857824"/>
      </dsp:txXfrm>
    </dsp:sp>
    <dsp:sp modelId="{0652B3F7-C09C-4E84-A1F3-C0F97E475978}">
      <dsp:nvSpPr>
        <dsp:cNvPr id="0" name=""/>
        <dsp:cNvSpPr/>
      </dsp:nvSpPr>
      <dsp:spPr>
        <a:xfrm>
          <a:off x="4802187" y="2556774"/>
          <a:ext cx="260826" cy="3051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4802187" y="2617797"/>
        <a:ext cx="182578" cy="183071"/>
      </dsp:txXfrm>
    </dsp:sp>
    <dsp:sp modelId="{516A7686-6E0B-4389-916B-0B7EA2BBDCEC}">
      <dsp:nvSpPr>
        <dsp:cNvPr id="0" name=""/>
        <dsp:cNvSpPr/>
      </dsp:nvSpPr>
      <dsp:spPr>
        <a:xfrm>
          <a:off x="5171281" y="2253733"/>
          <a:ext cx="1230312" cy="911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Data cleaning</a:t>
          </a:r>
        </a:p>
      </dsp:txBody>
      <dsp:txXfrm>
        <a:off x="5197969" y="2280421"/>
        <a:ext cx="1176936" cy="857824"/>
      </dsp:txXfrm>
    </dsp:sp>
    <dsp:sp modelId="{07DFAD18-709B-456E-B815-0798CA51A9EA}">
      <dsp:nvSpPr>
        <dsp:cNvPr id="0" name=""/>
        <dsp:cNvSpPr/>
      </dsp:nvSpPr>
      <dsp:spPr>
        <a:xfrm>
          <a:off x="6524624" y="2556774"/>
          <a:ext cx="260826" cy="3051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6524624" y="2617797"/>
        <a:ext cx="182578" cy="183071"/>
      </dsp:txXfrm>
    </dsp:sp>
    <dsp:sp modelId="{E1781259-180B-4C2E-83CC-D1A8E1EA8677}">
      <dsp:nvSpPr>
        <dsp:cNvPr id="0" name=""/>
        <dsp:cNvSpPr/>
      </dsp:nvSpPr>
      <dsp:spPr>
        <a:xfrm>
          <a:off x="6893718" y="2253733"/>
          <a:ext cx="1230312" cy="911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Data storage</a:t>
          </a:r>
        </a:p>
      </dsp:txBody>
      <dsp:txXfrm>
        <a:off x="6920406" y="2280421"/>
        <a:ext cx="1176936" cy="8578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2DF1B7-2A58-42C7-A21C-CEF5D6853F71}">
      <dsp:nvSpPr>
        <dsp:cNvPr id="0" name=""/>
        <dsp:cNvSpPr/>
      </dsp:nvSpPr>
      <dsp:spPr>
        <a:xfrm>
          <a:off x="1855369" y="2811"/>
          <a:ext cx="4417260" cy="4601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Request launch data from SpaceX API</a:t>
          </a:r>
        </a:p>
      </dsp:txBody>
      <dsp:txXfrm>
        <a:off x="1868845" y="16287"/>
        <a:ext cx="4390308" cy="433152"/>
      </dsp:txXfrm>
    </dsp:sp>
    <dsp:sp modelId="{D4AE0CB7-51BA-4B1D-AF6B-9A3CD87AF98B}">
      <dsp:nvSpPr>
        <dsp:cNvPr id="0" name=""/>
        <dsp:cNvSpPr/>
      </dsp:nvSpPr>
      <dsp:spPr>
        <a:xfrm rot="5400000">
          <a:off x="3977730" y="474418"/>
          <a:ext cx="172539" cy="2070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4001885" y="491672"/>
        <a:ext cx="124229" cy="120777"/>
      </dsp:txXfrm>
    </dsp:sp>
    <dsp:sp modelId="{3665387C-49D1-44AF-A47D-AB95B96C5AD5}">
      <dsp:nvSpPr>
        <dsp:cNvPr id="0" name=""/>
        <dsp:cNvSpPr/>
      </dsp:nvSpPr>
      <dsp:spPr>
        <a:xfrm>
          <a:off x="1855369" y="692967"/>
          <a:ext cx="4417260" cy="4601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Transform .</a:t>
          </a:r>
          <a:r>
            <a:rPr lang="en-US" sz="1600" kern="1200" dirty="0" err="1"/>
            <a:t>json</a:t>
          </a:r>
          <a:r>
            <a:rPr lang="en-US" sz="1600" kern="1200" dirty="0"/>
            <a:t> data into pandas </a:t>
          </a:r>
          <a:r>
            <a:rPr lang="en-US" sz="1600" kern="1200" dirty="0" err="1"/>
            <a:t>datagrame</a:t>
          </a:r>
          <a:r>
            <a:rPr lang="en-US" sz="1600" kern="1200" dirty="0"/>
            <a:t> (.</a:t>
          </a:r>
          <a:r>
            <a:rPr lang="en-US" sz="1600" kern="1200" dirty="0" err="1"/>
            <a:t>json_normalize</a:t>
          </a:r>
          <a:r>
            <a:rPr lang="en-US" sz="1600" kern="1200" dirty="0"/>
            <a:t>())</a:t>
          </a:r>
        </a:p>
      </dsp:txBody>
      <dsp:txXfrm>
        <a:off x="1868845" y="706443"/>
        <a:ext cx="4390308" cy="433152"/>
      </dsp:txXfrm>
    </dsp:sp>
    <dsp:sp modelId="{8AA30AC3-5DA0-434B-AE07-2EA414E391C2}">
      <dsp:nvSpPr>
        <dsp:cNvPr id="0" name=""/>
        <dsp:cNvSpPr/>
      </dsp:nvSpPr>
      <dsp:spPr>
        <a:xfrm rot="5400000">
          <a:off x="3977730" y="1164574"/>
          <a:ext cx="172539" cy="2070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4001885" y="1181828"/>
        <a:ext cx="124229" cy="120777"/>
      </dsp:txXfrm>
    </dsp:sp>
    <dsp:sp modelId="{791B3586-23B4-4326-8343-EBDCD6C42AF4}">
      <dsp:nvSpPr>
        <dsp:cNvPr id="0" name=""/>
        <dsp:cNvSpPr/>
      </dsp:nvSpPr>
      <dsp:spPr>
        <a:xfrm>
          <a:off x="1855369" y="1383124"/>
          <a:ext cx="4417260" cy="4601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Request specific launch data from SpaceX API</a:t>
          </a:r>
        </a:p>
      </dsp:txBody>
      <dsp:txXfrm>
        <a:off x="1868845" y="1396600"/>
        <a:ext cx="4390308" cy="433152"/>
      </dsp:txXfrm>
    </dsp:sp>
    <dsp:sp modelId="{52C95D72-E4D8-4923-B0E3-B23DC65DA6A5}">
      <dsp:nvSpPr>
        <dsp:cNvPr id="0" name=""/>
        <dsp:cNvSpPr/>
      </dsp:nvSpPr>
      <dsp:spPr>
        <a:xfrm rot="5400000">
          <a:off x="3977730" y="1854731"/>
          <a:ext cx="172539" cy="2070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4001885" y="1871985"/>
        <a:ext cx="124229" cy="120777"/>
      </dsp:txXfrm>
    </dsp:sp>
    <dsp:sp modelId="{632C58FB-4545-4EE2-992B-267FB9323283}">
      <dsp:nvSpPr>
        <dsp:cNvPr id="0" name=""/>
        <dsp:cNvSpPr/>
      </dsp:nvSpPr>
      <dsp:spPr>
        <a:xfrm>
          <a:off x="1855369" y="2073281"/>
          <a:ext cx="4417260" cy="4601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Transform specific launch data into dictionary, then </a:t>
          </a:r>
          <a:r>
            <a:rPr lang="en-US" sz="1600" kern="1200" dirty="0" err="1"/>
            <a:t>dataframe</a:t>
          </a:r>
          <a:endParaRPr lang="en-US" sz="1600" kern="1200" dirty="0"/>
        </a:p>
      </dsp:txBody>
      <dsp:txXfrm>
        <a:off x="1868845" y="2086757"/>
        <a:ext cx="4390308" cy="433152"/>
      </dsp:txXfrm>
    </dsp:sp>
    <dsp:sp modelId="{8A499018-9897-4392-839C-64EFD9D2B6E5}">
      <dsp:nvSpPr>
        <dsp:cNvPr id="0" name=""/>
        <dsp:cNvSpPr/>
      </dsp:nvSpPr>
      <dsp:spPr>
        <a:xfrm rot="5400000">
          <a:off x="3977730" y="2544888"/>
          <a:ext cx="172539" cy="2070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4001885" y="2562142"/>
        <a:ext cx="124229" cy="120777"/>
      </dsp:txXfrm>
    </dsp:sp>
    <dsp:sp modelId="{75FBDDEE-B7A1-4DD1-8485-EE1B2EB0451B}">
      <dsp:nvSpPr>
        <dsp:cNvPr id="0" name=""/>
        <dsp:cNvSpPr/>
      </dsp:nvSpPr>
      <dsp:spPr>
        <a:xfrm>
          <a:off x="1855369" y="2763437"/>
          <a:ext cx="4417260" cy="4601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Filter specific launch data</a:t>
          </a:r>
        </a:p>
      </dsp:txBody>
      <dsp:txXfrm>
        <a:off x="1868845" y="2776913"/>
        <a:ext cx="4390308" cy="433152"/>
      </dsp:txXfrm>
    </dsp:sp>
    <dsp:sp modelId="{170D8A7E-5FC7-4C1C-A086-9C31492D5A5F}">
      <dsp:nvSpPr>
        <dsp:cNvPr id="0" name=""/>
        <dsp:cNvSpPr/>
      </dsp:nvSpPr>
      <dsp:spPr>
        <a:xfrm rot="5400000">
          <a:off x="3977730" y="3235045"/>
          <a:ext cx="172539" cy="2070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4001885" y="3252299"/>
        <a:ext cx="124229" cy="120777"/>
      </dsp:txXfrm>
    </dsp:sp>
    <dsp:sp modelId="{D2829D05-9B34-4179-B4D1-C3007C263028}">
      <dsp:nvSpPr>
        <dsp:cNvPr id="0" name=""/>
        <dsp:cNvSpPr/>
      </dsp:nvSpPr>
      <dsp:spPr>
        <a:xfrm>
          <a:off x="1855369" y="3453594"/>
          <a:ext cx="4417260" cy="4601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Replace missing payload mass values with mean</a:t>
          </a:r>
        </a:p>
      </dsp:txBody>
      <dsp:txXfrm>
        <a:off x="1868845" y="3467070"/>
        <a:ext cx="4390308" cy="433152"/>
      </dsp:txXfrm>
    </dsp:sp>
    <dsp:sp modelId="{86DC0C1A-FBFC-4306-BEAB-24CE47E05982}">
      <dsp:nvSpPr>
        <dsp:cNvPr id="0" name=""/>
        <dsp:cNvSpPr/>
      </dsp:nvSpPr>
      <dsp:spPr>
        <a:xfrm rot="5400000">
          <a:off x="3977730" y="3925201"/>
          <a:ext cx="172539" cy="2070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4001885" y="3942455"/>
        <a:ext cx="124229" cy="120777"/>
      </dsp:txXfrm>
    </dsp:sp>
    <dsp:sp modelId="{87081089-09B6-43B9-AF6F-FE82643A3DBE}">
      <dsp:nvSpPr>
        <dsp:cNvPr id="0" name=""/>
        <dsp:cNvSpPr/>
      </dsp:nvSpPr>
      <dsp:spPr>
        <a:xfrm>
          <a:off x="1855369" y="4143751"/>
          <a:ext cx="4417260" cy="4601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Export final </a:t>
          </a:r>
          <a:r>
            <a:rPr lang="en-US" sz="1600" kern="1200" dirty="0" err="1"/>
            <a:t>dataframe</a:t>
          </a:r>
          <a:endParaRPr lang="en-US" sz="1600" kern="1200" dirty="0"/>
        </a:p>
      </dsp:txBody>
      <dsp:txXfrm>
        <a:off x="1868845" y="4157227"/>
        <a:ext cx="4390308" cy="4331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2DF1B7-2A58-42C7-A21C-CEF5D6853F71}">
      <dsp:nvSpPr>
        <dsp:cNvPr id="0" name=""/>
        <dsp:cNvSpPr/>
      </dsp:nvSpPr>
      <dsp:spPr>
        <a:xfrm>
          <a:off x="1467039" y="4075"/>
          <a:ext cx="5193921" cy="5410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Getting HTML from Wikipedia</a:t>
          </a:r>
        </a:p>
      </dsp:txBody>
      <dsp:txXfrm>
        <a:off x="1482884" y="19920"/>
        <a:ext cx="5162231" cy="509311"/>
      </dsp:txXfrm>
    </dsp:sp>
    <dsp:sp modelId="{D4AE0CB7-51BA-4B1D-AF6B-9A3CD87AF98B}">
      <dsp:nvSpPr>
        <dsp:cNvPr id="0" name=""/>
        <dsp:cNvSpPr/>
      </dsp:nvSpPr>
      <dsp:spPr>
        <a:xfrm rot="5400000">
          <a:off x="3962562" y="558602"/>
          <a:ext cx="202875" cy="2434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3990965" y="578889"/>
        <a:ext cx="146070" cy="142013"/>
      </dsp:txXfrm>
    </dsp:sp>
    <dsp:sp modelId="{3665387C-49D1-44AF-A47D-AB95B96C5AD5}">
      <dsp:nvSpPr>
        <dsp:cNvPr id="0" name=""/>
        <dsp:cNvSpPr/>
      </dsp:nvSpPr>
      <dsp:spPr>
        <a:xfrm>
          <a:off x="1467039" y="815578"/>
          <a:ext cx="5193921" cy="5410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Turn HTML into </a:t>
          </a:r>
          <a:r>
            <a:rPr lang="en-US" sz="1600" kern="1200" dirty="0" err="1"/>
            <a:t>BeautifulSoup</a:t>
          </a:r>
          <a:r>
            <a:rPr lang="en-US" sz="1600" kern="1200" dirty="0"/>
            <a:t> object</a:t>
          </a:r>
        </a:p>
      </dsp:txBody>
      <dsp:txXfrm>
        <a:off x="1482884" y="831423"/>
        <a:ext cx="5162231" cy="509311"/>
      </dsp:txXfrm>
    </dsp:sp>
    <dsp:sp modelId="{8AA30AC3-5DA0-434B-AE07-2EA414E391C2}">
      <dsp:nvSpPr>
        <dsp:cNvPr id="0" name=""/>
        <dsp:cNvSpPr/>
      </dsp:nvSpPr>
      <dsp:spPr>
        <a:xfrm rot="5400000">
          <a:off x="3962562" y="1370105"/>
          <a:ext cx="202875" cy="2434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3990965" y="1390392"/>
        <a:ext cx="146070" cy="142013"/>
      </dsp:txXfrm>
    </dsp:sp>
    <dsp:sp modelId="{791B3586-23B4-4326-8343-EBDCD6C42AF4}">
      <dsp:nvSpPr>
        <dsp:cNvPr id="0" name=""/>
        <dsp:cNvSpPr/>
      </dsp:nvSpPr>
      <dsp:spPr>
        <a:xfrm>
          <a:off x="1467039" y="1627081"/>
          <a:ext cx="5193921" cy="5410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Get column names from BS object</a:t>
          </a:r>
        </a:p>
      </dsp:txBody>
      <dsp:txXfrm>
        <a:off x="1482884" y="1642926"/>
        <a:ext cx="5162231" cy="509311"/>
      </dsp:txXfrm>
    </dsp:sp>
    <dsp:sp modelId="{52C95D72-E4D8-4923-B0E3-B23DC65DA6A5}">
      <dsp:nvSpPr>
        <dsp:cNvPr id="0" name=""/>
        <dsp:cNvSpPr/>
      </dsp:nvSpPr>
      <dsp:spPr>
        <a:xfrm rot="5400000">
          <a:off x="3962562" y="2181608"/>
          <a:ext cx="202875" cy="2434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3990965" y="2201895"/>
        <a:ext cx="146070" cy="142013"/>
      </dsp:txXfrm>
    </dsp:sp>
    <dsp:sp modelId="{632C58FB-4545-4EE2-992B-267FB9323283}">
      <dsp:nvSpPr>
        <dsp:cNvPr id="0" name=""/>
        <dsp:cNvSpPr/>
      </dsp:nvSpPr>
      <dsp:spPr>
        <a:xfrm>
          <a:off x="1467039" y="2438583"/>
          <a:ext cx="5193921" cy="5410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Parse BS object</a:t>
          </a:r>
        </a:p>
      </dsp:txBody>
      <dsp:txXfrm>
        <a:off x="1482884" y="2454428"/>
        <a:ext cx="5162231" cy="509311"/>
      </dsp:txXfrm>
    </dsp:sp>
    <dsp:sp modelId="{8A499018-9897-4392-839C-64EFD9D2B6E5}">
      <dsp:nvSpPr>
        <dsp:cNvPr id="0" name=""/>
        <dsp:cNvSpPr/>
      </dsp:nvSpPr>
      <dsp:spPr>
        <a:xfrm rot="5400000">
          <a:off x="3962562" y="2993111"/>
          <a:ext cx="202875" cy="2434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3990965" y="3013398"/>
        <a:ext cx="146070" cy="142013"/>
      </dsp:txXfrm>
    </dsp:sp>
    <dsp:sp modelId="{75FBDDEE-B7A1-4DD1-8485-EE1B2EB0451B}">
      <dsp:nvSpPr>
        <dsp:cNvPr id="0" name=""/>
        <dsp:cNvSpPr/>
      </dsp:nvSpPr>
      <dsp:spPr>
        <a:xfrm>
          <a:off x="1467039" y="3250086"/>
          <a:ext cx="5193921" cy="5410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Turn parsed data into dictionary, then </a:t>
          </a:r>
          <a:r>
            <a:rPr lang="en-US" sz="1600" kern="1200" dirty="0" err="1"/>
            <a:t>dataframe</a:t>
          </a:r>
          <a:endParaRPr lang="en-US" sz="1600" kern="1200" dirty="0"/>
        </a:p>
      </dsp:txBody>
      <dsp:txXfrm>
        <a:off x="1482884" y="3265931"/>
        <a:ext cx="5162231" cy="509311"/>
      </dsp:txXfrm>
    </dsp:sp>
    <dsp:sp modelId="{170D8A7E-5FC7-4C1C-A086-9C31492D5A5F}">
      <dsp:nvSpPr>
        <dsp:cNvPr id="0" name=""/>
        <dsp:cNvSpPr/>
      </dsp:nvSpPr>
      <dsp:spPr>
        <a:xfrm rot="5400000">
          <a:off x="3962562" y="3804613"/>
          <a:ext cx="202875" cy="2434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3990965" y="3824900"/>
        <a:ext cx="146070" cy="142013"/>
      </dsp:txXfrm>
    </dsp:sp>
    <dsp:sp modelId="{D2829D05-9B34-4179-B4D1-C3007C263028}">
      <dsp:nvSpPr>
        <dsp:cNvPr id="0" name=""/>
        <dsp:cNvSpPr/>
      </dsp:nvSpPr>
      <dsp:spPr>
        <a:xfrm>
          <a:off x="1467039" y="4061589"/>
          <a:ext cx="5193921" cy="5410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Export data</a:t>
          </a:r>
        </a:p>
      </dsp:txBody>
      <dsp:txXfrm>
        <a:off x="1482884" y="4077434"/>
        <a:ext cx="5162231" cy="50931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D58020-17C3-4B21-A36F-473B723273D8}">
      <dsp:nvSpPr>
        <dsp:cNvPr id="0" name=""/>
        <dsp:cNvSpPr/>
      </dsp:nvSpPr>
      <dsp:spPr>
        <a:xfrm>
          <a:off x="3968" y="2097481"/>
          <a:ext cx="1230312" cy="12237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Perform EDA</a:t>
          </a:r>
        </a:p>
      </dsp:txBody>
      <dsp:txXfrm>
        <a:off x="39809" y="2133322"/>
        <a:ext cx="1158630" cy="1152022"/>
      </dsp:txXfrm>
    </dsp:sp>
    <dsp:sp modelId="{482E1CAF-B3B4-4364-AF16-77B7A5CCC791}">
      <dsp:nvSpPr>
        <dsp:cNvPr id="0" name=""/>
        <dsp:cNvSpPr/>
      </dsp:nvSpPr>
      <dsp:spPr>
        <a:xfrm>
          <a:off x="1357312" y="2556774"/>
          <a:ext cx="260826" cy="3051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357312" y="2617797"/>
        <a:ext cx="182578" cy="183071"/>
      </dsp:txXfrm>
    </dsp:sp>
    <dsp:sp modelId="{8F5109EE-D63B-4297-B8B8-C2CF94B67BAF}">
      <dsp:nvSpPr>
        <dsp:cNvPr id="0" name=""/>
        <dsp:cNvSpPr/>
      </dsp:nvSpPr>
      <dsp:spPr>
        <a:xfrm>
          <a:off x="1726406" y="2097481"/>
          <a:ext cx="1230312" cy="12237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Calculate # launches</a:t>
          </a:r>
        </a:p>
      </dsp:txBody>
      <dsp:txXfrm>
        <a:off x="1762247" y="2133322"/>
        <a:ext cx="1158630" cy="1152022"/>
      </dsp:txXfrm>
    </dsp:sp>
    <dsp:sp modelId="{F181DBDA-642E-4A0E-8C2E-D62CABE0EF32}">
      <dsp:nvSpPr>
        <dsp:cNvPr id="0" name=""/>
        <dsp:cNvSpPr/>
      </dsp:nvSpPr>
      <dsp:spPr>
        <a:xfrm>
          <a:off x="3079750" y="2556774"/>
          <a:ext cx="260826" cy="3051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079750" y="2617797"/>
        <a:ext cx="182578" cy="183071"/>
      </dsp:txXfrm>
    </dsp:sp>
    <dsp:sp modelId="{23D8B508-C616-4826-B33C-2C7C8A0B2321}">
      <dsp:nvSpPr>
        <dsp:cNvPr id="0" name=""/>
        <dsp:cNvSpPr/>
      </dsp:nvSpPr>
      <dsp:spPr>
        <a:xfrm>
          <a:off x="3448843" y="2097481"/>
          <a:ext cx="1230312" cy="12237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Calculate orbit metrics</a:t>
          </a:r>
        </a:p>
      </dsp:txBody>
      <dsp:txXfrm>
        <a:off x="3484684" y="2133322"/>
        <a:ext cx="1158630" cy="1152022"/>
      </dsp:txXfrm>
    </dsp:sp>
    <dsp:sp modelId="{44D9950D-3691-470B-9A97-7C81E23C3BA5}">
      <dsp:nvSpPr>
        <dsp:cNvPr id="0" name=""/>
        <dsp:cNvSpPr/>
      </dsp:nvSpPr>
      <dsp:spPr>
        <a:xfrm>
          <a:off x="4802187" y="2556774"/>
          <a:ext cx="260826" cy="3051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4802187" y="2617797"/>
        <a:ext cx="182578" cy="183071"/>
      </dsp:txXfrm>
    </dsp:sp>
    <dsp:sp modelId="{E74007C8-8992-474A-ABB2-B8BF76EB3DD4}">
      <dsp:nvSpPr>
        <dsp:cNvPr id="0" name=""/>
        <dsp:cNvSpPr/>
      </dsp:nvSpPr>
      <dsp:spPr>
        <a:xfrm>
          <a:off x="5171281" y="2097481"/>
          <a:ext cx="1230312" cy="12237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Calculate mission outcome statistics</a:t>
          </a:r>
        </a:p>
      </dsp:txBody>
      <dsp:txXfrm>
        <a:off x="5207122" y="2133322"/>
        <a:ext cx="1158630" cy="1152022"/>
      </dsp:txXfrm>
    </dsp:sp>
    <dsp:sp modelId="{F38BDFF4-6740-4EDC-B738-AE7B7467B1E7}">
      <dsp:nvSpPr>
        <dsp:cNvPr id="0" name=""/>
        <dsp:cNvSpPr/>
      </dsp:nvSpPr>
      <dsp:spPr>
        <a:xfrm>
          <a:off x="6524624" y="2556774"/>
          <a:ext cx="260826" cy="3051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6524624" y="2617797"/>
        <a:ext cx="182578" cy="183071"/>
      </dsp:txXfrm>
    </dsp:sp>
    <dsp:sp modelId="{5DA0A9F4-2C11-46A3-9E60-650DA0618E19}">
      <dsp:nvSpPr>
        <dsp:cNvPr id="0" name=""/>
        <dsp:cNvSpPr/>
      </dsp:nvSpPr>
      <dsp:spPr>
        <a:xfrm>
          <a:off x="6893718" y="2097481"/>
          <a:ext cx="1230312" cy="12237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Export data</a:t>
          </a:r>
        </a:p>
      </dsp:txBody>
      <dsp:txXfrm>
        <a:off x="6929559" y="2133322"/>
        <a:ext cx="1158630" cy="115202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6/18/2024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1889806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1199696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6/18/2024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6/18/2024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6/18/2024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6/18/2024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6/18/2024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6/18/2024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6/18/2024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6/18/2024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6/18/2024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6/18/2024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RyBres/IBM-Applied-Data-Science-Capstone/blob/main/labs-jupyter-spacex-Data%20wrangling.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yBres/IBM-Applied-Data-Science-Capstone/blob/main/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yBres/IBM-Applied-Data-Science-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yBres/IBM-Applied-Data-Science-Capstone/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yBres/IBM-Applied-Data-Science-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yBres/IBM-Applied-Data-Science-Capstone/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RyBres/IBM-Applied-Data-Science-Capstone/blob/main/jupyter-labs-spacex-data-collection-api.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RyBres/IBM-Applied-Data-Science-Capstone/blob/main/jupyter-labs-webscraping.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1800" dirty="0"/>
              <a:t>The data wrangling process began by aggregating a diverse array of space mission datasets from authoritative sources. We meticulously cleaned and preprocessed these datasets by addressing missing values, standardizing data formats, and resolving inconsistencies to ensure data integrity. Through careful merging and integration of these refined datasets, we constructed a unified dataset that provided a comprehensive view of space missions, encompassing details such as mission objectives, launch dates, spacecraft specifications, and mission outcomes. This structured approach enabled us to extract meaningful insights through exploratory analysis and predictive modeling, ultimately advancing our understanding of factors influencing the success and outcomes of space missions.</a:t>
            </a:r>
          </a:p>
          <a:p>
            <a:endParaRPr lang="en-US" sz="1800" dirty="0"/>
          </a:p>
          <a:p>
            <a:r>
              <a:rPr lang="en-US" sz="1800" dirty="0" err="1">
                <a:hlinkClick r:id="rId3"/>
              </a:rPr>
              <a:t>Github</a:t>
            </a:r>
            <a:r>
              <a:rPr lang="en-US" sz="1800" dirty="0">
                <a:hlinkClick r:id="rId3"/>
              </a:rPr>
              <a:t> link to notebook</a:t>
            </a:r>
            <a:endParaRPr lang="en-US" sz="3200"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FE389362-FCD5-126A-34E0-E34062F89A18}"/>
              </a:ext>
            </a:extLst>
          </p:cNvPr>
          <p:cNvGraphicFramePr/>
          <p:nvPr>
            <p:extLst>
              <p:ext uri="{D42A27DB-BD31-4B8C-83A1-F6EECF244321}">
                <p14:modId xmlns:p14="http://schemas.microsoft.com/office/powerpoint/2010/main" val="743357071"/>
              </p:ext>
            </p:extLst>
          </p:nvPr>
        </p:nvGraphicFramePr>
        <p:xfrm>
          <a:off x="2032000" y="2835849"/>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04193" y="5026025"/>
            <a:ext cx="9745589" cy="4351338"/>
          </a:xfrm>
          <a:prstGeom prst="rect">
            <a:avLst/>
          </a:prstGeom>
        </p:spPr>
        <p:txBody>
          <a:bodyPr lIns="91440" tIns="45720" rIns="91440" bIns="45720" anchor="t"/>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link to notebook</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7" name="Rectangle 3">
            <a:extLst>
              <a:ext uri="{FF2B5EF4-FFF2-40B4-BE49-F238E27FC236}">
                <a16:creationId xmlns:a16="http://schemas.microsoft.com/office/drawing/2014/main" id="{EBD856C9-9348-30E4-D341-84D582F14845}"/>
              </a:ext>
            </a:extLst>
          </p:cNvPr>
          <p:cNvSpPr>
            <a:spLocks noChangeArrowheads="1"/>
          </p:cNvSpPr>
          <p:nvPr/>
        </p:nvSpPr>
        <p:spPr bwMode="auto">
          <a:xfrm>
            <a:off x="963998" y="1271627"/>
            <a:ext cx="10127626"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Scatter Plots: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lvl="1" eaLnBrk="0" fontAlgn="base" hangingPunct="0">
              <a:spcBef>
                <a:spcPct val="0"/>
              </a:spcBef>
              <a:spcAft>
                <a:spcPct val="0"/>
              </a:spcAft>
              <a:buFontTx/>
              <a:buChar char="•"/>
            </a:pPr>
            <a:r>
              <a:rPr kumimoji="0" lang="en-US" altLang="en-US" b="1" i="0" u="none" strike="noStrike" cap="none" normalizeH="0" baseline="0" dirty="0">
                <a:ln>
                  <a:noFill/>
                </a:ln>
                <a:solidFill>
                  <a:schemeClr val="tx1"/>
                </a:solidFill>
                <a:effectLst/>
                <a:latin typeface="Arial" panose="020B0604020202020204" pitchFamily="34" charset="0"/>
              </a:rPr>
              <a:t>Reason for Use:</a:t>
            </a:r>
            <a:r>
              <a:rPr kumimoji="0" lang="en-US" altLang="en-US" b="0" i="0" u="none" strike="noStrike" cap="none" normalizeH="0" baseline="0" dirty="0">
                <a:ln>
                  <a:noFill/>
                </a:ln>
                <a:solidFill>
                  <a:schemeClr val="tx1"/>
                </a:solidFill>
                <a:effectLst/>
                <a:latin typeface="Arial" panose="020B0604020202020204" pitchFamily="34" charset="0"/>
              </a:rPr>
              <a:t> Scatter plots were utilized to explore relationships between numerical variables such as mission duration versus mission success, or payload weight versus launch success. They help visualize patterns, correlations, and potential outliers in the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Bar Charts: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lvl="1" eaLnBrk="0" fontAlgn="base" hangingPunct="0">
              <a:spcBef>
                <a:spcPct val="0"/>
              </a:spcBef>
              <a:spcAft>
                <a:spcPct val="0"/>
              </a:spcAft>
              <a:buFontTx/>
              <a:buChar char="•"/>
            </a:pPr>
            <a:r>
              <a:rPr kumimoji="0" lang="en-US" altLang="en-US" b="1" i="0" u="none" strike="noStrike" cap="none" normalizeH="0" baseline="0" dirty="0">
                <a:ln>
                  <a:noFill/>
                </a:ln>
                <a:solidFill>
                  <a:schemeClr val="tx1"/>
                </a:solidFill>
                <a:effectLst/>
                <a:latin typeface="Arial" panose="020B0604020202020204" pitchFamily="34" charset="0"/>
              </a:rPr>
              <a:t>Reason for Use:</a:t>
            </a:r>
            <a:r>
              <a:rPr kumimoji="0" lang="en-US" altLang="en-US" b="0" i="0" u="none" strike="noStrike" cap="none" normalizeH="0" baseline="0" dirty="0">
                <a:ln>
                  <a:noFill/>
                </a:ln>
                <a:solidFill>
                  <a:schemeClr val="tx1"/>
                </a:solidFill>
                <a:effectLst/>
                <a:latin typeface="Arial" panose="020B0604020202020204" pitchFamily="34" charset="0"/>
              </a:rPr>
              <a:t> Bar charts were employed to depict categorical data, such as the distribution of mission outcomes (success, failure, partial success) or the frequency of launches from different launch sites. They provide a clear visual representation of counts or proportions within distinct categories.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Line Charts: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lvl="1" eaLnBrk="0" fontAlgn="base" hangingPunct="0">
              <a:spcBef>
                <a:spcPct val="0"/>
              </a:spcBef>
              <a:spcAft>
                <a:spcPct val="0"/>
              </a:spcAft>
              <a:buFontTx/>
              <a:buChar char="•"/>
            </a:pPr>
            <a:r>
              <a:rPr kumimoji="0" lang="en-US" altLang="en-US" b="1" i="0" u="none" strike="noStrike" cap="none" normalizeH="0" baseline="0" dirty="0">
                <a:ln>
                  <a:noFill/>
                </a:ln>
                <a:solidFill>
                  <a:schemeClr val="tx1"/>
                </a:solidFill>
                <a:effectLst/>
                <a:latin typeface="Arial" panose="020B0604020202020204" pitchFamily="34" charset="0"/>
              </a:rPr>
              <a:t>Reason for Use:</a:t>
            </a:r>
            <a:r>
              <a:rPr kumimoji="0" lang="en-US" altLang="en-US" b="0" i="0" u="none" strike="noStrike" cap="none" normalizeH="0" baseline="0" dirty="0">
                <a:ln>
                  <a:noFill/>
                </a:ln>
                <a:solidFill>
                  <a:schemeClr val="tx1"/>
                </a:solidFill>
                <a:effectLst/>
                <a:latin typeface="Arial" panose="020B0604020202020204" pitchFamily="34" charset="0"/>
              </a:rPr>
              <a:t> Line charts were used to illustrate trends over time, such as the number of space missions launched per year or the success rate of missions over decades. They are effective in visualizing temporal patterns and trends in sequential data.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06575"/>
            <a:ext cx="532599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SQL Queries:</a:t>
            </a:r>
          </a:p>
          <a:p>
            <a:pPr lvl="1">
              <a:lnSpc>
                <a:spcPct val="100000"/>
              </a:lnSpc>
              <a:spcBef>
                <a:spcPts val="1400"/>
              </a:spcBef>
            </a:pPr>
            <a:r>
              <a:rPr lang="en-US" sz="1800" dirty="0">
                <a:solidFill>
                  <a:schemeClr val="accent3">
                    <a:lumMod val="25000"/>
                  </a:schemeClr>
                </a:solidFill>
                <a:latin typeface="Abadi" panose="020B0604020104020204" pitchFamily="34" charset="0"/>
              </a:rPr>
              <a:t>Show unique launch site names</a:t>
            </a:r>
          </a:p>
          <a:p>
            <a:pPr lvl="1">
              <a:lnSpc>
                <a:spcPct val="100000"/>
              </a:lnSpc>
              <a:spcBef>
                <a:spcPts val="1400"/>
              </a:spcBef>
            </a:pPr>
            <a:r>
              <a:rPr lang="en-US" sz="1800" dirty="0">
                <a:solidFill>
                  <a:schemeClr val="accent3">
                    <a:lumMod val="25000"/>
                  </a:schemeClr>
                </a:solidFill>
                <a:latin typeface="Abadi" panose="020B0604020104020204" pitchFamily="34" charset="0"/>
              </a:rPr>
              <a:t>Show 5 records with ‘CCA’ field</a:t>
            </a:r>
          </a:p>
          <a:p>
            <a:pPr lvl="1">
              <a:lnSpc>
                <a:spcPct val="100000"/>
              </a:lnSpc>
              <a:spcBef>
                <a:spcPts val="1400"/>
              </a:spcBef>
            </a:pPr>
            <a:r>
              <a:rPr lang="en-US" sz="1800" dirty="0">
                <a:solidFill>
                  <a:schemeClr val="accent3">
                    <a:lumMod val="25000"/>
                  </a:schemeClr>
                </a:solidFill>
                <a:latin typeface="Abadi" panose="020B0604020104020204" pitchFamily="34" charset="0"/>
              </a:rPr>
              <a:t>Show total payload mass of NASA boosters</a:t>
            </a:r>
          </a:p>
          <a:p>
            <a:pPr lvl="1">
              <a:lnSpc>
                <a:spcPct val="100000"/>
              </a:lnSpc>
              <a:spcBef>
                <a:spcPts val="1400"/>
              </a:spcBef>
            </a:pPr>
            <a:r>
              <a:rPr lang="en-US" sz="1800" dirty="0">
                <a:solidFill>
                  <a:schemeClr val="accent3">
                    <a:lumMod val="25000"/>
                  </a:schemeClr>
                </a:solidFill>
                <a:latin typeface="Abadi" panose="020B0604020104020204" pitchFamily="34" charset="0"/>
              </a:rPr>
              <a:t>Show average payload mass of F9 boosters</a:t>
            </a:r>
          </a:p>
          <a:p>
            <a:pPr lvl="1">
              <a:lnSpc>
                <a:spcPct val="100000"/>
              </a:lnSpc>
              <a:spcBef>
                <a:spcPts val="1400"/>
              </a:spcBef>
            </a:pPr>
            <a:r>
              <a:rPr lang="en-US" sz="1800" dirty="0">
                <a:solidFill>
                  <a:schemeClr val="accent3">
                    <a:lumMod val="25000"/>
                  </a:schemeClr>
                </a:solidFill>
                <a:latin typeface="Abadi" panose="020B0604020104020204" pitchFamily="34" charset="0"/>
              </a:rPr>
              <a:t>Print date of first ground pad landing</a:t>
            </a:r>
          </a:p>
          <a:p>
            <a:pPr lvl="1">
              <a:lnSpc>
                <a:spcPct val="100000"/>
              </a:lnSpc>
              <a:spcBef>
                <a:spcPts val="1400"/>
              </a:spcBef>
            </a:pPr>
            <a:r>
              <a:rPr lang="en-US" sz="1800" dirty="0">
                <a:solidFill>
                  <a:schemeClr val="accent3">
                    <a:lumMod val="25000"/>
                  </a:schemeClr>
                </a:solidFill>
                <a:latin typeface="Abadi" panose="020B0604020104020204" pitchFamily="34" charset="0"/>
              </a:rPr>
              <a:t>List successful booster names that have payload mass between 4000 and 6000</a:t>
            </a:r>
          </a:p>
          <a:p>
            <a:pPr lvl="1">
              <a:lnSpc>
                <a:spcPct val="100000"/>
              </a:lnSpc>
              <a:spcBef>
                <a:spcPts val="1400"/>
              </a:spcBef>
            </a:pPr>
            <a:r>
              <a:rPr lang="en-US" sz="1800" dirty="0">
                <a:solidFill>
                  <a:schemeClr val="accent3">
                    <a:lumMod val="25000"/>
                  </a:schemeClr>
                </a:solidFill>
                <a:latin typeface="Abadi" panose="020B0604020104020204" pitchFamily="34" charset="0"/>
              </a:rPr>
              <a:t>List total number of successes/failures</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Content Placeholder 4">
            <a:extLst>
              <a:ext uri="{FF2B5EF4-FFF2-40B4-BE49-F238E27FC236}">
                <a16:creationId xmlns:a16="http://schemas.microsoft.com/office/drawing/2014/main" id="{974003A8-44DF-2AA7-18C0-4F8780E6C1F7}"/>
              </a:ext>
            </a:extLst>
          </p:cNvPr>
          <p:cNvSpPr txBox="1">
            <a:spLocks/>
          </p:cNvSpPr>
          <p:nvPr/>
        </p:nvSpPr>
        <p:spPr>
          <a:xfrm>
            <a:off x="6095999" y="1779996"/>
            <a:ext cx="5325990" cy="435133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(Continued)</a:t>
            </a:r>
          </a:p>
          <a:p>
            <a:pPr lvl="1">
              <a:lnSpc>
                <a:spcPct val="100000"/>
              </a:lnSpc>
              <a:spcBef>
                <a:spcPts val="1400"/>
              </a:spcBef>
            </a:pPr>
            <a:r>
              <a:rPr lang="en-US" sz="1800" dirty="0">
                <a:solidFill>
                  <a:schemeClr val="accent3">
                    <a:lumMod val="25000"/>
                  </a:schemeClr>
                </a:solidFill>
                <a:latin typeface="Abadi" panose="020B0604020104020204" pitchFamily="34" charset="0"/>
              </a:rPr>
              <a:t>List the booster names with highest max payloads</a:t>
            </a:r>
          </a:p>
          <a:p>
            <a:pPr lvl="1">
              <a:lnSpc>
                <a:spcPct val="100000"/>
              </a:lnSpc>
              <a:spcBef>
                <a:spcPts val="1400"/>
              </a:spcBef>
            </a:pPr>
            <a:r>
              <a:rPr lang="en-US" sz="1800" dirty="0">
                <a:solidFill>
                  <a:schemeClr val="accent3">
                    <a:lumMod val="25000"/>
                  </a:schemeClr>
                </a:solidFill>
                <a:latin typeface="Abadi" panose="020B0604020104020204" pitchFamily="34" charset="0"/>
              </a:rPr>
              <a:t>List landings that were failures and their booster types in 2015</a:t>
            </a:r>
          </a:p>
          <a:p>
            <a:pPr lvl="1">
              <a:lnSpc>
                <a:spcPct val="100000"/>
              </a:lnSpc>
              <a:spcBef>
                <a:spcPts val="1400"/>
              </a:spcBef>
            </a:pPr>
            <a:r>
              <a:rPr lang="en-US" sz="1800" dirty="0">
                <a:solidFill>
                  <a:schemeClr val="accent3">
                    <a:lumMod val="25000"/>
                  </a:schemeClr>
                </a:solidFill>
                <a:latin typeface="Abadi" panose="020B0604020104020204" pitchFamily="34" charset="0"/>
              </a:rPr>
              <a:t>Rank landing outcomes by time</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link</a:t>
            </a:r>
            <a:endParaRPr lang="en-US" dirty="0"/>
          </a:p>
          <a:p>
            <a:endParaRPr lang="en-US" dirty="0"/>
          </a:p>
          <a:p>
            <a:endParaRPr lang="en-US"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site </a:t>
            </a:r>
            <a:r>
              <a:rPr lang="en-US" sz="2200" b="1" dirty="0">
                <a:solidFill>
                  <a:schemeClr val="accent3">
                    <a:lumMod val="25000"/>
                  </a:schemeClr>
                </a:solidFill>
                <a:latin typeface="Abadi" panose="020B0604020104020204" pitchFamily="34" charset="0"/>
              </a:rPr>
              <a:t>markers</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The map has markers that show the location (latitude and longitude) of NASA’s John Space Center. This marker uses elements such as a circle, text and popup labels. The same was done to show the launch site locations.</a:t>
            </a:r>
          </a:p>
          <a:p>
            <a:pPr>
              <a:lnSpc>
                <a:spcPct val="100000"/>
              </a:lnSpc>
              <a:spcBef>
                <a:spcPts val="1400"/>
              </a:spcBef>
            </a:pPr>
            <a:r>
              <a:rPr lang="en-US" sz="2200" dirty="0">
                <a:solidFill>
                  <a:schemeClr val="accent3">
                    <a:lumMod val="25000"/>
                  </a:schemeClr>
                </a:solidFill>
                <a:latin typeface="Abadi" panose="020B0604020104020204" pitchFamily="34" charset="0"/>
              </a:rPr>
              <a:t>Colored </a:t>
            </a:r>
            <a:r>
              <a:rPr lang="en-US" sz="2200" b="1" dirty="0">
                <a:solidFill>
                  <a:schemeClr val="accent3">
                    <a:lumMod val="25000"/>
                  </a:schemeClr>
                </a:solidFill>
                <a:latin typeface="Abadi" panose="020B0604020104020204" pitchFamily="34" charset="0"/>
              </a:rPr>
              <a:t>markers</a:t>
            </a:r>
            <a:r>
              <a:rPr lang="en-US" sz="2200" dirty="0">
                <a:solidFill>
                  <a:schemeClr val="accent3">
                    <a:lumMod val="25000"/>
                  </a:schemeClr>
                </a:solidFill>
                <a:latin typeface="Abadi" panose="020B0604020104020204" pitchFamily="34" charset="0"/>
              </a:rPr>
              <a:t> showing launch outcomes</a:t>
            </a:r>
          </a:p>
          <a:p>
            <a:pPr lvl="1">
              <a:lnSpc>
                <a:spcPct val="100000"/>
              </a:lnSpc>
              <a:spcBef>
                <a:spcPts val="1400"/>
              </a:spcBef>
            </a:pPr>
            <a:r>
              <a:rPr lang="en-US" sz="1800" dirty="0">
                <a:solidFill>
                  <a:schemeClr val="accent3">
                    <a:lumMod val="25000"/>
                  </a:schemeClr>
                </a:solidFill>
                <a:latin typeface="Abadi" panose="020B0604020104020204" pitchFamily="34" charset="0"/>
              </a:rPr>
              <a:t>Green and red markers were added to indicate each instance of a success (green) or failure (red) at a particular launch site.</a:t>
            </a:r>
          </a:p>
          <a:p>
            <a:pPr>
              <a:lnSpc>
                <a:spcPct val="100000"/>
              </a:lnSpc>
              <a:spcBef>
                <a:spcPts val="1400"/>
              </a:spcBef>
            </a:pPr>
            <a:r>
              <a:rPr lang="en-US" sz="2200" b="1" dirty="0">
                <a:solidFill>
                  <a:schemeClr val="accent3">
                    <a:lumMod val="25000"/>
                  </a:schemeClr>
                </a:solidFill>
                <a:latin typeface="Abadi" panose="020B0604020104020204" pitchFamily="34" charset="0"/>
              </a:rPr>
              <a:t>Lines</a:t>
            </a:r>
            <a:r>
              <a:rPr lang="en-US" sz="2200" dirty="0">
                <a:solidFill>
                  <a:schemeClr val="accent3">
                    <a:lumMod val="25000"/>
                  </a:schemeClr>
                </a:solidFill>
                <a:latin typeface="Abadi" panose="020B0604020104020204" pitchFamily="34" charset="0"/>
              </a:rPr>
              <a:t> indicating distances from launch sites to landmarks</a:t>
            </a:r>
          </a:p>
          <a:p>
            <a:pPr lvl="1">
              <a:lnSpc>
                <a:spcPct val="100000"/>
              </a:lnSpc>
              <a:spcBef>
                <a:spcPts val="1400"/>
              </a:spcBef>
            </a:pPr>
            <a:r>
              <a:rPr lang="en-US" sz="1800" dirty="0">
                <a:solidFill>
                  <a:schemeClr val="accent3">
                    <a:lumMod val="25000"/>
                  </a:schemeClr>
                </a:solidFill>
                <a:latin typeface="Abadi" panose="020B0604020104020204" pitchFamily="34" charset="0"/>
              </a:rPr>
              <a:t>Lines displaying the distance from the launch sites to landmarks like cities, </a:t>
            </a:r>
            <a:r>
              <a:rPr lang="en-US" sz="1800" dirty="0" err="1">
                <a:solidFill>
                  <a:schemeClr val="accent3">
                    <a:lumMod val="25000"/>
                  </a:schemeClr>
                </a:solidFill>
                <a:latin typeface="Abadi" panose="020B0604020104020204" pitchFamily="34" charset="0"/>
              </a:rPr>
              <a:t>coustlines</a:t>
            </a:r>
            <a:r>
              <a:rPr lang="en-US" sz="1800" dirty="0">
                <a:solidFill>
                  <a:schemeClr val="accent3">
                    <a:lumMod val="25000"/>
                  </a:schemeClr>
                </a:solidFill>
                <a:latin typeface="Abadi" panose="020B0604020104020204" pitchFamily="34" charset="0"/>
              </a:rPr>
              <a:t>, highways, and railways</a:t>
            </a:r>
          </a:p>
          <a:p>
            <a:r>
              <a:rPr lang="en-US" dirty="0">
                <a:hlinkClick r:id="rId3"/>
              </a:rPr>
              <a:t>GitHub link</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lnSpcReduction="10000"/>
          </a:bodyPr>
          <a:lstStyle/>
          <a:p>
            <a:r>
              <a:rPr lang="en-US" dirty="0"/>
              <a:t>Dropdown list</a:t>
            </a:r>
          </a:p>
          <a:p>
            <a:pPr lvl="1"/>
            <a:r>
              <a:rPr lang="en-US" dirty="0"/>
              <a:t>The user may select particular launch sites to visualize</a:t>
            </a:r>
          </a:p>
          <a:p>
            <a:r>
              <a:rPr lang="en-US" dirty="0"/>
              <a:t>Pie chart</a:t>
            </a:r>
          </a:p>
          <a:p>
            <a:pPr lvl="1"/>
            <a:r>
              <a:rPr lang="en-US" dirty="0"/>
              <a:t>The user can see the share of successful launches</a:t>
            </a:r>
          </a:p>
          <a:p>
            <a:r>
              <a:rPr lang="en-US" dirty="0"/>
              <a:t>Slider</a:t>
            </a:r>
          </a:p>
          <a:p>
            <a:pPr lvl="1"/>
            <a:r>
              <a:rPr lang="en-US" dirty="0"/>
              <a:t>The user can truncate the visualizations to desired payload masses</a:t>
            </a:r>
          </a:p>
          <a:p>
            <a:r>
              <a:rPr lang="en-US" dirty="0"/>
              <a:t>Scatter chart</a:t>
            </a:r>
          </a:p>
          <a:p>
            <a:pPr lvl="1"/>
            <a:r>
              <a:rPr lang="en-US" dirty="0"/>
              <a:t>The user can analyze the correlation between payload mass and launch success</a:t>
            </a:r>
          </a:p>
          <a:p>
            <a:r>
              <a:rPr lang="en-US" dirty="0">
                <a:hlinkClick r:id="rId3"/>
              </a:rPr>
              <a:t>GitHub link</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92500" lnSpcReduction="20000"/>
          </a:bodyPr>
          <a:lstStyle/>
          <a:p>
            <a:r>
              <a:rPr lang="en-US" dirty="0"/>
              <a:t>Pre-prediction data cleaning</a:t>
            </a:r>
          </a:p>
          <a:p>
            <a:pPr lvl="1"/>
            <a:r>
              <a:rPr lang="en-US" dirty="0"/>
              <a:t>Data was transformed into NumPy arrays so that it may be standardized with the </a:t>
            </a:r>
            <a:r>
              <a:rPr lang="en-US" dirty="0" err="1"/>
              <a:t>StandardScaler</a:t>
            </a:r>
            <a:r>
              <a:rPr lang="en-US" dirty="0"/>
              <a:t> method</a:t>
            </a:r>
          </a:p>
          <a:p>
            <a:pPr lvl="1"/>
            <a:r>
              <a:rPr lang="en-US" dirty="0"/>
              <a:t>After some preparation, the </a:t>
            </a:r>
            <a:r>
              <a:rPr lang="en-US" dirty="0" err="1"/>
              <a:t>dataframe</a:t>
            </a:r>
            <a:r>
              <a:rPr lang="en-US" dirty="0"/>
              <a:t> was split into a training and test set</a:t>
            </a:r>
          </a:p>
          <a:p>
            <a:r>
              <a:rPr lang="en-US" dirty="0"/>
              <a:t>Model selection</a:t>
            </a:r>
          </a:p>
          <a:p>
            <a:pPr lvl="1"/>
            <a:r>
              <a:rPr lang="en-US" dirty="0"/>
              <a:t>Initial predictions were conducted with logistic regressions, support vector machines, decision tree, and k-nearest neighbor</a:t>
            </a:r>
          </a:p>
          <a:p>
            <a:r>
              <a:rPr lang="en-US" dirty="0"/>
              <a:t>Hyperparameter optimization</a:t>
            </a:r>
          </a:p>
          <a:p>
            <a:pPr lvl="1"/>
            <a:r>
              <a:rPr lang="en-US" dirty="0"/>
              <a:t>Utilized a 10 CV grid search to optimize models</a:t>
            </a:r>
          </a:p>
          <a:p>
            <a:r>
              <a:rPr lang="en-US" dirty="0"/>
              <a:t>Assessment</a:t>
            </a:r>
          </a:p>
          <a:p>
            <a:pPr lvl="1"/>
            <a:r>
              <a:rPr lang="en-US" dirty="0"/>
              <a:t>Select metrics and visuals (confusion matrix) were used to evaluate model performance</a:t>
            </a:r>
          </a:p>
          <a:p>
            <a:r>
              <a:rPr lang="en-US" dirty="0">
                <a:hlinkClick r:id="rId3"/>
              </a:rPr>
              <a:t>GitHub link</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001046" cy="45120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Success rates improve consistently, with later models being the most successful</a:t>
            </a:r>
          </a:p>
          <a:p>
            <a:pPr lvl="1">
              <a:lnSpc>
                <a:spcPct val="100000"/>
              </a:lnSpc>
              <a:spcBef>
                <a:spcPts val="1400"/>
              </a:spcBef>
            </a:pPr>
            <a:r>
              <a:rPr lang="en-US" sz="1800" dirty="0">
                <a:solidFill>
                  <a:schemeClr val="accent3">
                    <a:lumMod val="25000"/>
                  </a:schemeClr>
                </a:solidFill>
                <a:latin typeface="Abadi" panose="020B0604020104020204" pitchFamily="34" charset="0"/>
              </a:rPr>
              <a:t>Some </a:t>
            </a:r>
            <a:r>
              <a:rPr lang="en-US" sz="1800" dirty="0" err="1">
                <a:solidFill>
                  <a:schemeClr val="accent3">
                    <a:lumMod val="25000"/>
                  </a:schemeClr>
                </a:solidFill>
                <a:latin typeface="Abadi" panose="020B0604020104020204" pitchFamily="34" charset="0"/>
              </a:rPr>
              <a:t>likeGEO</a:t>
            </a:r>
            <a:r>
              <a:rPr lang="en-US" sz="1800" dirty="0">
                <a:solidFill>
                  <a:schemeClr val="accent3">
                    <a:lumMod val="25000"/>
                  </a:schemeClr>
                </a:solidFill>
                <a:latin typeface="Abadi" panose="020B0604020104020204" pitchFamily="34" charset="0"/>
              </a:rPr>
              <a:t>, HEO, ES-L1, and SSO are always successful</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a:t>
            </a:r>
          </a:p>
          <a:p>
            <a:pPr lvl="1">
              <a:lnSpc>
                <a:spcPct val="100000"/>
              </a:lnSpc>
              <a:spcBef>
                <a:spcPts val="1400"/>
              </a:spcBef>
            </a:pPr>
            <a:r>
              <a:rPr lang="en-US" sz="1800" dirty="0">
                <a:solidFill>
                  <a:schemeClr val="accent3">
                    <a:lumMod val="25000"/>
                  </a:schemeClr>
                </a:solidFill>
                <a:latin typeface="Abadi" panose="020B0604020104020204" pitchFamily="34" charset="0"/>
              </a:rPr>
              <a:t>Launch sites are all coastal and near the equator</a:t>
            </a:r>
          </a:p>
          <a:p>
            <a:pPr lvl="1">
              <a:lnSpc>
                <a:spcPct val="100000"/>
              </a:lnSpc>
              <a:spcBef>
                <a:spcPts val="1400"/>
              </a:spcBef>
            </a:pPr>
            <a:r>
              <a:rPr lang="en-US" sz="1800" dirty="0">
                <a:solidFill>
                  <a:schemeClr val="accent3">
                    <a:lumMod val="25000"/>
                  </a:schemeClr>
                </a:solidFill>
                <a:latin typeface="Abadi" panose="020B0604020104020204" pitchFamily="34" charset="0"/>
              </a:rPr>
              <a:t>The launch sites appear to be chosen to be in flat terrain with constant temperatures year round, as well as close enough to civilization so that inputs can reach the sites easily</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The Support Vector Machine performed the best in terms of Jaccard Score, F1 Score, Precision, Recall, and Accuracy</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3801290"/>
            <a:ext cx="10763618" cy="263245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majority of flights are done at CCAFS SLC 40</a:t>
            </a:r>
          </a:p>
          <a:p>
            <a:pPr>
              <a:lnSpc>
                <a:spcPct val="100000"/>
              </a:lnSpc>
              <a:spcBef>
                <a:spcPts val="1400"/>
              </a:spcBef>
            </a:pPr>
            <a:r>
              <a:rPr lang="en-US" sz="2200" dirty="0">
                <a:solidFill>
                  <a:schemeClr val="accent3">
                    <a:lumMod val="25000"/>
                  </a:schemeClr>
                </a:solidFill>
                <a:latin typeface="Abadi" panose="020B0604020104020204" pitchFamily="34" charset="0"/>
              </a:rPr>
              <a:t>The fewest occur at VAFB SLC 4E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8B403A37-4FF5-1316-58A7-CCBFFDED0A68}"/>
              </a:ext>
            </a:extLst>
          </p:cNvPr>
          <p:cNvPicPr>
            <a:picLocks noChangeAspect="1"/>
          </p:cNvPicPr>
          <p:nvPr/>
        </p:nvPicPr>
        <p:blipFill>
          <a:blip r:embed="rId3"/>
          <a:stretch>
            <a:fillRect/>
          </a:stretch>
        </p:blipFill>
        <p:spPr>
          <a:xfrm>
            <a:off x="218434" y="1436505"/>
            <a:ext cx="11410157" cy="222068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3944983"/>
            <a:ext cx="11127523" cy="193636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greater range of payload mass sizes occur at the most popular site, which is CCAFS SLC 40</a:t>
            </a:r>
          </a:p>
          <a:p>
            <a:pPr>
              <a:lnSpc>
                <a:spcPct val="100000"/>
              </a:lnSpc>
              <a:spcBef>
                <a:spcPts val="1400"/>
              </a:spcBef>
            </a:pPr>
            <a:r>
              <a:rPr lang="en-US" sz="2200" dirty="0">
                <a:solidFill>
                  <a:schemeClr val="accent3">
                    <a:lumMod val="25000"/>
                  </a:schemeClr>
                </a:solidFill>
                <a:latin typeface="Abadi" panose="020B0604020104020204" pitchFamily="34" charset="0"/>
              </a:rPr>
              <a:t>The payload masses at KSC LC 39A are on the heavier side</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171A0ACB-EF65-5913-3A55-13A340906701}"/>
              </a:ext>
            </a:extLst>
          </p:cNvPr>
          <p:cNvPicPr>
            <a:picLocks noChangeAspect="1"/>
          </p:cNvPicPr>
          <p:nvPr/>
        </p:nvPicPr>
        <p:blipFill>
          <a:blip r:embed="rId3"/>
          <a:stretch>
            <a:fillRect/>
          </a:stretch>
        </p:blipFill>
        <p:spPr>
          <a:xfrm>
            <a:off x="294465" y="1424775"/>
            <a:ext cx="11603069" cy="236253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rates are highest for ES-L1, GEO, HEO, SSO (all 100%)</a:t>
            </a:r>
          </a:p>
          <a:p>
            <a:pPr>
              <a:lnSpc>
                <a:spcPct val="100000"/>
              </a:lnSpc>
              <a:spcBef>
                <a:spcPts val="1400"/>
              </a:spcBef>
            </a:pPr>
            <a:r>
              <a:rPr lang="en-US" sz="2200" dirty="0">
                <a:solidFill>
                  <a:schemeClr val="accent3">
                    <a:lumMod val="25000"/>
                  </a:schemeClr>
                </a:solidFill>
                <a:latin typeface="Abadi" panose="020B0604020104020204" pitchFamily="34" charset="0"/>
              </a:rPr>
              <a:t>The lowest success rate is GTO model</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E714F120-BF6A-870F-FD57-CFF9A4486F0F}"/>
              </a:ext>
            </a:extLst>
          </p:cNvPr>
          <p:cNvPicPr>
            <a:picLocks noChangeAspect="1"/>
          </p:cNvPicPr>
          <p:nvPr/>
        </p:nvPicPr>
        <p:blipFill>
          <a:blip r:embed="rId3"/>
          <a:stretch>
            <a:fillRect/>
          </a:stretch>
        </p:blipFill>
        <p:spPr>
          <a:xfrm>
            <a:off x="5952845" y="1595307"/>
            <a:ext cx="5332766" cy="485149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3817108"/>
            <a:ext cx="10687961" cy="206423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higher the flight number, the less orbit types like LEO&lt; ISS, PO, GTO, and ES-L1 are used</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C5F7F6FD-7655-705D-07D4-BBE63364AB0D}"/>
              </a:ext>
            </a:extLst>
          </p:cNvPr>
          <p:cNvPicPr>
            <a:picLocks noChangeAspect="1"/>
          </p:cNvPicPr>
          <p:nvPr/>
        </p:nvPicPr>
        <p:blipFill>
          <a:blip r:embed="rId3"/>
          <a:stretch>
            <a:fillRect/>
          </a:stretch>
        </p:blipFill>
        <p:spPr>
          <a:xfrm>
            <a:off x="0" y="1342718"/>
            <a:ext cx="12192000" cy="247439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3971108"/>
            <a:ext cx="10687961" cy="189787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ISS orbit type has the most concentrated distribution of payload masses</a:t>
            </a:r>
          </a:p>
          <a:p>
            <a:pPr>
              <a:lnSpc>
                <a:spcPct val="100000"/>
              </a:lnSpc>
              <a:spcBef>
                <a:spcPts val="1400"/>
              </a:spcBef>
            </a:pPr>
            <a:r>
              <a:rPr lang="en-US" sz="2200" dirty="0">
                <a:solidFill>
                  <a:schemeClr val="accent3">
                    <a:lumMod val="25000"/>
                  </a:schemeClr>
                </a:solidFill>
                <a:latin typeface="Abadi" panose="020B0604020104020204" pitchFamily="34" charset="0"/>
              </a:rPr>
              <a:t>The GTO type has the highest number of observations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A801D82A-6644-D3A2-9966-EBB7C56F06F4}"/>
              </a:ext>
            </a:extLst>
          </p:cNvPr>
          <p:cNvPicPr>
            <a:picLocks noChangeAspect="1"/>
          </p:cNvPicPr>
          <p:nvPr/>
        </p:nvPicPr>
        <p:blipFill>
          <a:blip r:embed="rId3"/>
          <a:stretch>
            <a:fillRect/>
          </a:stretch>
        </p:blipFill>
        <p:spPr>
          <a:xfrm>
            <a:off x="0" y="1381852"/>
            <a:ext cx="12192000" cy="247450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success rate increases over time after 2013</a:t>
            </a:r>
          </a:p>
          <a:p>
            <a:pPr lvl="1">
              <a:lnSpc>
                <a:spcPct val="100000"/>
              </a:lnSpc>
              <a:spcBef>
                <a:spcPts val="1400"/>
              </a:spcBef>
            </a:pPr>
            <a:r>
              <a:rPr lang="en-US" sz="1800" dirty="0">
                <a:solidFill>
                  <a:schemeClr val="accent3">
                    <a:lumMod val="25000"/>
                  </a:schemeClr>
                </a:solidFill>
                <a:latin typeface="Abadi" panose="020B0604020104020204" pitchFamily="34" charset="0"/>
              </a:rPr>
              <a:t>This isn’t constant though – see 2018 and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B58FA981-8824-AA7C-7A9C-841AFF71F4C1}"/>
              </a:ext>
            </a:extLst>
          </p:cNvPr>
          <p:cNvPicPr>
            <a:picLocks noChangeAspect="1"/>
          </p:cNvPicPr>
          <p:nvPr/>
        </p:nvPicPr>
        <p:blipFill>
          <a:blip r:embed="rId3"/>
          <a:stretch>
            <a:fillRect/>
          </a:stretch>
        </p:blipFill>
        <p:spPr>
          <a:xfrm>
            <a:off x="4702249" y="1327231"/>
            <a:ext cx="7306695" cy="5296639"/>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7812287"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four launch site names, as seen in the figure to the right</a:t>
            </a:r>
          </a:p>
          <a:p>
            <a:pPr lvl="1">
              <a:lnSpc>
                <a:spcPct val="100000"/>
              </a:lnSpc>
              <a:spcBef>
                <a:spcPts val="1400"/>
              </a:spcBef>
            </a:pPr>
            <a:r>
              <a:rPr lang="en-US" sz="1800" dirty="0">
                <a:solidFill>
                  <a:schemeClr val="accent3">
                    <a:lumMod val="25000"/>
                  </a:schemeClr>
                </a:solidFill>
                <a:latin typeface="Abadi" panose="020B0604020104020204" pitchFamily="34" charset="0"/>
              </a:rPr>
              <a:t>There really isn’t much else to say about this.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ADDE25B5-FABD-7F00-C67F-B8A89557D34F}"/>
              </a:ext>
            </a:extLst>
          </p:cNvPr>
          <p:cNvPicPr>
            <a:picLocks noChangeAspect="1"/>
          </p:cNvPicPr>
          <p:nvPr/>
        </p:nvPicPr>
        <p:blipFill>
          <a:blip r:embed="rId3"/>
          <a:stretch>
            <a:fillRect/>
          </a:stretch>
        </p:blipFill>
        <p:spPr>
          <a:xfrm>
            <a:off x="8714772" y="2053153"/>
            <a:ext cx="1896244" cy="275169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244345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Five different launch sites beginning with CCA were found</a:t>
            </a:r>
          </a:p>
          <a:p>
            <a:pPr lvl="1">
              <a:lnSpc>
                <a:spcPct val="100000"/>
              </a:lnSpc>
              <a:spcBef>
                <a:spcPts val="1400"/>
              </a:spcBef>
            </a:pPr>
            <a:r>
              <a:rPr lang="en-US" sz="1800" dirty="0">
                <a:solidFill>
                  <a:schemeClr val="accent3">
                    <a:lumMod val="25000"/>
                  </a:schemeClr>
                </a:solidFill>
                <a:latin typeface="Abadi" panose="020B0604020104020204" pitchFamily="34" charset="0"/>
              </a:rPr>
              <a:t>Across three years</a:t>
            </a:r>
          </a:p>
          <a:p>
            <a:pPr lvl="2">
              <a:lnSpc>
                <a:spcPct val="100000"/>
              </a:lnSpc>
              <a:spcBef>
                <a:spcPts val="1400"/>
              </a:spcBef>
            </a:pPr>
            <a:r>
              <a:rPr lang="en-US" sz="1400" dirty="0">
                <a:solidFill>
                  <a:schemeClr val="accent3">
                    <a:lumMod val="25000"/>
                  </a:schemeClr>
                </a:solidFill>
                <a:latin typeface="Abadi" panose="020B0604020104020204" pitchFamily="34" charset="0"/>
              </a:rPr>
              <a:t>2010</a:t>
            </a:r>
          </a:p>
          <a:p>
            <a:pPr lvl="2">
              <a:lnSpc>
                <a:spcPct val="100000"/>
              </a:lnSpc>
              <a:spcBef>
                <a:spcPts val="1400"/>
              </a:spcBef>
            </a:pPr>
            <a:r>
              <a:rPr lang="en-US" sz="1400" dirty="0">
                <a:solidFill>
                  <a:schemeClr val="accent3">
                    <a:lumMod val="25000"/>
                  </a:schemeClr>
                </a:solidFill>
                <a:latin typeface="Abadi" panose="020B0604020104020204" pitchFamily="34" charset="0"/>
              </a:rPr>
              <a:t>2012</a:t>
            </a:r>
          </a:p>
          <a:p>
            <a:pPr lvl="2">
              <a:lnSpc>
                <a:spcPct val="100000"/>
              </a:lnSpc>
              <a:spcBef>
                <a:spcPts val="1400"/>
              </a:spcBef>
            </a:pPr>
            <a:r>
              <a:rPr lang="en-US" sz="1400" dirty="0">
                <a:solidFill>
                  <a:schemeClr val="accent3">
                    <a:lumMod val="25000"/>
                  </a:schemeClr>
                </a:solidFill>
                <a:latin typeface="Abadi" panose="020B0604020104020204" pitchFamily="34" charset="0"/>
              </a:rPr>
              <a:t>2013</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28BFFDD5-12F5-4602-6422-6B6ED28EBB7E}"/>
              </a:ext>
            </a:extLst>
          </p:cNvPr>
          <p:cNvPicPr>
            <a:picLocks noChangeAspect="1"/>
          </p:cNvPicPr>
          <p:nvPr/>
        </p:nvPicPr>
        <p:blipFill>
          <a:blip r:embed="rId3"/>
          <a:stretch>
            <a:fillRect/>
          </a:stretch>
        </p:blipFill>
        <p:spPr>
          <a:xfrm>
            <a:off x="3331029" y="1575377"/>
            <a:ext cx="8381395" cy="414650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04880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carried by NASA boosters was 45,596 (tons?)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73879FE4-F842-6DE9-A24C-481236A62311}"/>
              </a:ext>
            </a:extLst>
          </p:cNvPr>
          <p:cNvPicPr>
            <a:picLocks noChangeAspect="1"/>
          </p:cNvPicPr>
          <p:nvPr/>
        </p:nvPicPr>
        <p:blipFill>
          <a:blip r:embed="rId3"/>
          <a:stretch>
            <a:fillRect/>
          </a:stretch>
        </p:blipFill>
        <p:spPr>
          <a:xfrm>
            <a:off x="6818811" y="2019953"/>
            <a:ext cx="3166528" cy="132089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34306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 was 2,534.67 (tons?)</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629E9BDB-7271-2207-657F-203D34A7DB9B}"/>
              </a:ext>
            </a:extLst>
          </p:cNvPr>
          <p:cNvPicPr>
            <a:picLocks noChangeAspect="1"/>
          </p:cNvPicPr>
          <p:nvPr/>
        </p:nvPicPr>
        <p:blipFill>
          <a:blip r:embed="rId3"/>
          <a:stretch>
            <a:fillRect/>
          </a:stretch>
        </p:blipFill>
        <p:spPr>
          <a:xfrm>
            <a:off x="7113079" y="3663854"/>
            <a:ext cx="4172532" cy="1623793"/>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871761"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first successful landing outcome on a ground pad was achieved on 2015-12-22.</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47DBD0B6-3D86-185B-F427-3E996003A301}"/>
              </a:ext>
            </a:extLst>
          </p:cNvPr>
          <p:cNvPicPr>
            <a:picLocks noChangeAspect="1"/>
          </p:cNvPicPr>
          <p:nvPr/>
        </p:nvPicPr>
        <p:blipFill>
          <a:blip r:embed="rId3"/>
          <a:stretch>
            <a:fillRect/>
          </a:stretch>
        </p:blipFill>
        <p:spPr>
          <a:xfrm>
            <a:off x="7805600" y="3429000"/>
            <a:ext cx="4211825" cy="158936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7080767"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names of boosters which have successfully landed on drone ship and had payload mass greater than 4000 but less than 6000 are:</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F9 FT B1022</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B1026</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B1021.2</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B1031.2</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CA9C8ACA-CAF8-954A-45BC-3DCFE60FD467}"/>
              </a:ext>
            </a:extLst>
          </p:cNvPr>
          <p:cNvPicPr>
            <a:picLocks noChangeAspect="1"/>
          </p:cNvPicPr>
          <p:nvPr/>
        </p:nvPicPr>
        <p:blipFill>
          <a:blip r:embed="rId3"/>
          <a:stretch>
            <a:fillRect/>
          </a:stretch>
        </p:blipFill>
        <p:spPr>
          <a:xfrm>
            <a:off x="8149192" y="2367081"/>
            <a:ext cx="3136419" cy="380988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49978"/>
            <a:ext cx="10326708" cy="497723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b="1" dirty="0">
                <a:solidFill>
                  <a:schemeClr val="tx1"/>
                </a:solidFill>
              </a:rPr>
              <a:t>Methodologies</a:t>
            </a:r>
          </a:p>
          <a:p>
            <a:pPr lvl="1">
              <a:buFont typeface="Arial" panose="020B0604020202020204" pitchFamily="34" charset="0"/>
              <a:buChar char="•"/>
            </a:pPr>
            <a:r>
              <a:rPr lang="en-US" sz="1800" b="1" dirty="0">
                <a:solidFill>
                  <a:schemeClr val="tx1"/>
                </a:solidFill>
              </a:rPr>
              <a:t>Data Collection</a:t>
            </a:r>
            <a:r>
              <a:rPr lang="en-US" sz="1800" dirty="0">
                <a:solidFill>
                  <a:schemeClr val="tx1"/>
                </a:solidFill>
              </a:rPr>
              <a:t>: Gathered SpaceX launch data via web scraping and APIs.</a:t>
            </a:r>
          </a:p>
          <a:p>
            <a:pPr lvl="1">
              <a:buFont typeface="Arial" panose="020B0604020202020204" pitchFamily="34" charset="0"/>
              <a:buChar char="•"/>
            </a:pPr>
            <a:r>
              <a:rPr lang="en-US" sz="1800" b="1" dirty="0">
                <a:solidFill>
                  <a:schemeClr val="tx1"/>
                </a:solidFill>
              </a:rPr>
              <a:t>Data Wrangling</a:t>
            </a:r>
            <a:r>
              <a:rPr lang="en-US" sz="1800" dirty="0">
                <a:solidFill>
                  <a:schemeClr val="tx1"/>
                </a:solidFill>
              </a:rPr>
              <a:t>: Cleaned and preprocessed data, handled missing values and outliers.</a:t>
            </a:r>
          </a:p>
          <a:p>
            <a:pPr lvl="1">
              <a:buFont typeface="Arial" panose="020B0604020202020204" pitchFamily="34" charset="0"/>
              <a:buChar char="•"/>
            </a:pPr>
            <a:r>
              <a:rPr lang="en-US" sz="1800" b="1" dirty="0">
                <a:solidFill>
                  <a:schemeClr val="tx1"/>
                </a:solidFill>
              </a:rPr>
              <a:t>EDA</a:t>
            </a:r>
            <a:r>
              <a:rPr lang="en-US" sz="1800" dirty="0">
                <a:solidFill>
                  <a:schemeClr val="tx1"/>
                </a:solidFill>
              </a:rPr>
              <a:t>: Visualized data to uncover trends and patterns.</a:t>
            </a:r>
          </a:p>
          <a:p>
            <a:pPr lvl="1">
              <a:buFont typeface="Arial" panose="020B0604020202020204" pitchFamily="34" charset="0"/>
              <a:buChar char="•"/>
            </a:pPr>
            <a:r>
              <a:rPr lang="en-US" sz="1800" b="1" dirty="0">
                <a:solidFill>
                  <a:schemeClr val="tx1"/>
                </a:solidFill>
              </a:rPr>
              <a:t>Feature Engineering</a:t>
            </a:r>
            <a:r>
              <a:rPr lang="en-US" sz="1800" dirty="0">
                <a:solidFill>
                  <a:schemeClr val="tx1"/>
                </a:solidFill>
              </a:rPr>
              <a:t>: Created new features to enhance model accuracy.</a:t>
            </a:r>
          </a:p>
          <a:p>
            <a:pPr lvl="1">
              <a:buFont typeface="Arial" panose="020B0604020202020204" pitchFamily="34" charset="0"/>
              <a:buChar char="•"/>
            </a:pPr>
            <a:r>
              <a:rPr lang="en-US" sz="1800" b="1" dirty="0">
                <a:solidFill>
                  <a:schemeClr val="tx1"/>
                </a:solidFill>
              </a:rPr>
              <a:t>Machine Learning</a:t>
            </a:r>
            <a:r>
              <a:rPr lang="en-US" sz="1800" dirty="0">
                <a:solidFill>
                  <a:schemeClr val="tx1"/>
                </a:solidFill>
              </a:rPr>
              <a:t>: Built and evaluated Logistic Regression, SVM, Decision Trees, and KNN models using cross-validation.</a:t>
            </a:r>
          </a:p>
          <a:p>
            <a:pPr lvl="1">
              <a:buFont typeface="Arial" panose="020B0604020202020204" pitchFamily="34" charset="0"/>
              <a:buChar char="•"/>
            </a:pPr>
            <a:r>
              <a:rPr lang="en-US" sz="1800" b="1" dirty="0">
                <a:solidFill>
                  <a:schemeClr val="tx1"/>
                </a:solidFill>
              </a:rPr>
              <a:t>Model Deployment</a:t>
            </a:r>
            <a:r>
              <a:rPr lang="en-US" sz="1800" dirty="0">
                <a:solidFill>
                  <a:schemeClr val="tx1"/>
                </a:solidFill>
              </a:rPr>
              <a:t>: Deployed the best model using IBM Watson Studio and created an interactive Dash dashboard.</a:t>
            </a:r>
          </a:p>
          <a:p>
            <a:r>
              <a:rPr lang="en-US" sz="2400" b="1" dirty="0">
                <a:solidFill>
                  <a:schemeClr val="tx1"/>
                </a:solidFill>
              </a:rPr>
              <a:t>Results</a:t>
            </a:r>
          </a:p>
          <a:p>
            <a:pPr lvl="1">
              <a:buFont typeface="Arial" panose="020B0604020202020204" pitchFamily="34" charset="0"/>
              <a:buChar char="•"/>
            </a:pPr>
            <a:r>
              <a:rPr lang="en-US" sz="1800" b="1" dirty="0">
                <a:solidFill>
                  <a:schemeClr val="tx1"/>
                </a:solidFill>
              </a:rPr>
              <a:t>Data Insights</a:t>
            </a:r>
            <a:r>
              <a:rPr lang="en-US" sz="1800" dirty="0">
                <a:solidFill>
                  <a:schemeClr val="tx1"/>
                </a:solidFill>
              </a:rPr>
              <a:t>: Key factors affecting landing success identified.</a:t>
            </a:r>
          </a:p>
          <a:p>
            <a:pPr lvl="1">
              <a:buFont typeface="Arial" panose="020B0604020202020204" pitchFamily="34" charset="0"/>
              <a:buChar char="•"/>
            </a:pPr>
            <a:r>
              <a:rPr lang="en-US" sz="1800" b="1" dirty="0">
                <a:solidFill>
                  <a:schemeClr val="tx1"/>
                </a:solidFill>
              </a:rPr>
              <a:t>Model Performance</a:t>
            </a:r>
            <a:r>
              <a:rPr lang="en-US" sz="1800" dirty="0">
                <a:solidFill>
                  <a:schemeClr val="tx1"/>
                </a:solidFill>
              </a:rPr>
              <a:t>: Logistic Regression and SVM had the highest accuracy.</a:t>
            </a:r>
          </a:p>
          <a:p>
            <a:pPr lvl="1">
              <a:buFont typeface="Arial" panose="020B0604020202020204" pitchFamily="34" charset="0"/>
              <a:buChar char="•"/>
            </a:pPr>
            <a:r>
              <a:rPr lang="en-US" sz="1800" b="1" dirty="0">
                <a:solidFill>
                  <a:schemeClr val="tx1"/>
                </a:solidFill>
              </a:rPr>
              <a:t>Predictive Accuracy</a:t>
            </a:r>
            <a:r>
              <a:rPr lang="en-US" sz="1800" dirty="0">
                <a:solidFill>
                  <a:schemeClr val="tx1"/>
                </a:solidFill>
              </a:rPr>
              <a:t>: High accuracy in predicting landing success, with strong F1 and Jaccard Scores.</a:t>
            </a:r>
          </a:p>
          <a:p>
            <a:pPr lvl="1">
              <a:buFont typeface="Arial" panose="020B0604020202020204" pitchFamily="34" charset="0"/>
              <a:buChar char="•"/>
            </a:pPr>
            <a:r>
              <a:rPr lang="en-US" sz="1800" b="1" dirty="0">
                <a:solidFill>
                  <a:schemeClr val="tx1"/>
                </a:solidFill>
              </a:rPr>
              <a:t>Dashboard</a:t>
            </a:r>
            <a:r>
              <a:rPr lang="en-US" sz="1800" dirty="0">
                <a:solidFill>
                  <a:schemeClr val="tx1"/>
                </a:solidFill>
              </a:rPr>
              <a:t>: User-friendly interface for data exploration and real-time predictions.</a:t>
            </a:r>
          </a:p>
          <a:p>
            <a:pPr lvl="1">
              <a:buFont typeface="Arial" panose="020B0604020202020204" pitchFamily="34" charset="0"/>
              <a:buChar char="•"/>
            </a:pPr>
            <a:r>
              <a:rPr lang="en-US" sz="1800" b="1" dirty="0">
                <a:solidFill>
                  <a:schemeClr val="tx1"/>
                </a:solidFill>
              </a:rPr>
              <a:t>Business Impact</a:t>
            </a:r>
            <a:r>
              <a:rPr lang="en-US" sz="1800" dirty="0">
                <a:solidFill>
                  <a:schemeClr val="tx1"/>
                </a:solidFill>
              </a:rPr>
              <a:t>: Enhanced mission planning, cost reduction, and increased launch efficiency.</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62495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successes in the data were 99 (98 + 1 in the query)</a:t>
            </a:r>
          </a:p>
          <a:p>
            <a:pPr>
              <a:lnSpc>
                <a:spcPct val="100000"/>
              </a:lnSpc>
              <a:spcBef>
                <a:spcPts val="1400"/>
              </a:spcBef>
            </a:pPr>
            <a:r>
              <a:rPr lang="en-US" sz="2200" dirty="0">
                <a:solidFill>
                  <a:schemeClr val="accent3">
                    <a:lumMod val="25000"/>
                  </a:schemeClr>
                </a:solidFill>
                <a:latin typeface="Abadi" panose="020B0604020104020204" pitchFamily="34" charset="0"/>
              </a:rPr>
              <a:t>Total </a:t>
            </a:r>
            <a:r>
              <a:rPr lang="en-US" sz="2200" dirty="0" err="1">
                <a:solidFill>
                  <a:schemeClr val="accent3">
                    <a:lumMod val="25000"/>
                  </a:schemeClr>
                </a:solidFill>
                <a:latin typeface="Abadi" panose="020B0604020104020204" pitchFamily="34" charset="0"/>
              </a:rPr>
              <a:t>numbe</a:t>
            </a:r>
            <a:r>
              <a:rPr lang="en-US" sz="2200" dirty="0">
                <a:solidFill>
                  <a:schemeClr val="accent3">
                    <a:lumMod val="25000"/>
                  </a:schemeClr>
                </a:solidFill>
                <a:latin typeface="Abadi" panose="020B0604020104020204" pitchFamily="34" charset="0"/>
              </a:rPr>
              <a:t> of failures was 1</a:t>
            </a:r>
          </a:p>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successes with the payload status unclear was 1</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80396257-AFA3-FA09-D0D3-2217265EE389}"/>
              </a:ext>
            </a:extLst>
          </p:cNvPr>
          <p:cNvPicPr>
            <a:picLocks noChangeAspect="1"/>
          </p:cNvPicPr>
          <p:nvPr/>
        </p:nvPicPr>
        <p:blipFill>
          <a:blip r:embed="rId3"/>
          <a:stretch>
            <a:fillRect/>
          </a:stretch>
        </p:blipFill>
        <p:spPr>
          <a:xfrm>
            <a:off x="5760365" y="2844645"/>
            <a:ext cx="6159901" cy="320734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773391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booster versions that have carried the maximum payload mass are listed in the figure to the right.</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1572899A-FD2F-86D2-5AB0-C1CB8F7CEA07}"/>
              </a:ext>
            </a:extLst>
          </p:cNvPr>
          <p:cNvPicPr>
            <a:picLocks noChangeAspect="1"/>
          </p:cNvPicPr>
          <p:nvPr/>
        </p:nvPicPr>
        <p:blipFill>
          <a:blip r:embed="rId3"/>
          <a:stretch>
            <a:fillRect/>
          </a:stretch>
        </p:blipFill>
        <p:spPr>
          <a:xfrm>
            <a:off x="9311313" y="1476103"/>
            <a:ext cx="1612289" cy="525294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60682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failed landing outcomes in 2015, along with their respective dates, booster versions, and launch sites can be found in the figure to the right.</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0221A76A-D097-6FC7-9DCF-6276F0AE3DD2}"/>
              </a:ext>
            </a:extLst>
          </p:cNvPr>
          <p:cNvPicPr>
            <a:picLocks noChangeAspect="1"/>
          </p:cNvPicPr>
          <p:nvPr/>
        </p:nvPicPr>
        <p:blipFill>
          <a:blip r:embed="rId3"/>
          <a:stretch>
            <a:fillRect/>
          </a:stretch>
        </p:blipFill>
        <p:spPr>
          <a:xfrm>
            <a:off x="5376830" y="2387963"/>
            <a:ext cx="6374974" cy="338736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988729"/>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Ranked in descending order, the count of landing outcomes between 2010-06-04 and 2017-03-20 are:</a:t>
            </a:r>
          </a:p>
          <a:p>
            <a:pPr lvl="1">
              <a:lnSpc>
                <a:spcPct val="100000"/>
              </a:lnSpc>
              <a:spcBef>
                <a:spcPts val="1400"/>
              </a:spcBef>
            </a:pPr>
            <a:r>
              <a:rPr lang="en-US" sz="1800" dirty="0">
                <a:solidFill>
                  <a:schemeClr val="accent3">
                    <a:lumMod val="25000"/>
                  </a:schemeClr>
                </a:solidFill>
                <a:latin typeface="Abadi" panose="020B0604020104020204" pitchFamily="34" charset="0"/>
              </a:rPr>
              <a:t>Success (20), no attempt (10), success (drone ship) (8), success (ground pad) (6), failure (drone ship) (4), failure (3), controlled (ocean) (3), failure (parachute) (2), and no attempt (1)</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4C9FBEE2-E2B0-B2D2-1AFE-1D77B3007A79}"/>
              </a:ext>
            </a:extLst>
          </p:cNvPr>
          <p:cNvPicPr>
            <a:picLocks noChangeAspect="1"/>
          </p:cNvPicPr>
          <p:nvPr/>
        </p:nvPicPr>
        <p:blipFill>
          <a:blip r:embed="rId3"/>
          <a:stretch>
            <a:fillRect/>
          </a:stretch>
        </p:blipFill>
        <p:spPr>
          <a:xfrm>
            <a:off x="666764" y="4183699"/>
            <a:ext cx="10755226" cy="128605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4233064"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 basic Folium map indicating the location of the launch sites can be found in the figure to the right</a:t>
            </a:r>
          </a:p>
          <a:p>
            <a:pPr lvl="1">
              <a:lnSpc>
                <a:spcPct val="100000"/>
              </a:lnSpc>
              <a:spcBef>
                <a:spcPts val="1400"/>
              </a:spcBef>
            </a:pPr>
            <a:r>
              <a:rPr lang="en-US" sz="1800" dirty="0">
                <a:solidFill>
                  <a:schemeClr val="accent3">
                    <a:lumMod val="25000"/>
                  </a:schemeClr>
                </a:solidFill>
                <a:latin typeface="Abadi"/>
              </a:rPr>
              <a:t>Florida and California</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Simple Folium Map of Launch Sites</a:t>
            </a:r>
          </a:p>
        </p:txBody>
      </p:sp>
      <p:pic>
        <p:nvPicPr>
          <p:cNvPr id="6" name="Picture 5">
            <a:extLst>
              <a:ext uri="{FF2B5EF4-FFF2-40B4-BE49-F238E27FC236}">
                <a16:creationId xmlns:a16="http://schemas.microsoft.com/office/drawing/2014/main" id="{C8C2EAF4-FC87-D351-B890-6E0FF842C343}"/>
              </a:ext>
            </a:extLst>
          </p:cNvPr>
          <p:cNvPicPr>
            <a:picLocks noChangeAspect="1"/>
          </p:cNvPicPr>
          <p:nvPr/>
        </p:nvPicPr>
        <p:blipFill>
          <a:blip r:embed="rId3"/>
          <a:stretch>
            <a:fillRect/>
          </a:stretch>
        </p:blipFill>
        <p:spPr>
          <a:xfrm>
            <a:off x="5642804" y="1587150"/>
            <a:ext cx="6498613" cy="409912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4193876"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Vandenberg Space Launch complex and its respective launch outcomes (color codes green for success, red for failure) can be found in the figure to the right</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of Launch Sites with Outcome</a:t>
            </a:r>
          </a:p>
        </p:txBody>
      </p:sp>
      <p:pic>
        <p:nvPicPr>
          <p:cNvPr id="4" name="Picture 3">
            <a:extLst>
              <a:ext uri="{FF2B5EF4-FFF2-40B4-BE49-F238E27FC236}">
                <a16:creationId xmlns:a16="http://schemas.microsoft.com/office/drawing/2014/main" id="{B203727D-FC03-A0E3-9D0A-9F32FEDD2DDD}"/>
              </a:ext>
            </a:extLst>
          </p:cNvPr>
          <p:cNvPicPr>
            <a:picLocks noChangeAspect="1"/>
          </p:cNvPicPr>
          <p:nvPr/>
        </p:nvPicPr>
        <p:blipFill>
          <a:blip r:embed="rId3"/>
          <a:stretch>
            <a:fillRect/>
          </a:stretch>
        </p:blipFill>
        <p:spPr>
          <a:xfrm>
            <a:off x="5201117" y="1575377"/>
            <a:ext cx="6652768" cy="435133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3700201"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Folium map with arrows indicating the proximity of the launch site in Cape Canaveral, Florida to a neighboring city and highway can be seen in the figure on the right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of Proximities to Cape Canaveral</a:t>
            </a:r>
          </a:p>
        </p:txBody>
      </p:sp>
      <p:pic>
        <p:nvPicPr>
          <p:cNvPr id="4" name="Picture 3">
            <a:extLst>
              <a:ext uri="{FF2B5EF4-FFF2-40B4-BE49-F238E27FC236}">
                <a16:creationId xmlns:a16="http://schemas.microsoft.com/office/drawing/2014/main" id="{9C644444-CD5E-13EC-940D-23B648CAB83C}"/>
              </a:ext>
            </a:extLst>
          </p:cNvPr>
          <p:cNvPicPr>
            <a:picLocks noChangeAspect="1"/>
          </p:cNvPicPr>
          <p:nvPr/>
        </p:nvPicPr>
        <p:blipFill>
          <a:blip r:embed="rId3"/>
          <a:stretch>
            <a:fillRect/>
          </a:stretch>
        </p:blipFill>
        <p:spPr>
          <a:xfrm>
            <a:off x="4470211" y="1670628"/>
            <a:ext cx="7347958" cy="326831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IBM Dash hosting is broken at the time of making this presentation.</a:t>
            </a:r>
          </a:p>
          <a:p>
            <a:pPr>
              <a:lnSpc>
                <a:spcPct val="100000"/>
              </a:lnSpc>
              <a:spcBef>
                <a:spcPts val="1400"/>
              </a:spcBef>
            </a:pPr>
            <a:r>
              <a:rPr lang="en-US" sz="2200" dirty="0">
                <a:solidFill>
                  <a:schemeClr val="accent3">
                    <a:lumMod val="25000"/>
                  </a:schemeClr>
                </a:solidFill>
                <a:latin typeface="Abadi" panose="020B0604020104020204" pitchFamily="34" charset="0"/>
              </a:rPr>
              <a:t>Alas, I’ll show you the code below along with some general conclusions</a:t>
            </a:r>
          </a:p>
          <a:p>
            <a:pPr>
              <a:lnSpc>
                <a:spcPct val="100000"/>
              </a:lnSpc>
              <a:spcBef>
                <a:spcPts val="1400"/>
              </a:spcBef>
            </a:pPr>
            <a:r>
              <a:rPr lang="en-US" sz="2200" dirty="0">
                <a:solidFill>
                  <a:schemeClr val="accent3">
                    <a:lumMod val="25000"/>
                  </a:schemeClr>
                </a:solidFill>
                <a:latin typeface="Abadi" panose="020B0604020104020204" pitchFamily="34" charset="0"/>
              </a:rPr>
              <a:t>Conclusions: The KSC LC-39A launch site had the greatest number of successes. </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Plotly</a:t>
            </a:r>
            <a:r>
              <a:rPr lang="en-US" dirty="0">
                <a:solidFill>
                  <a:srgbClr val="0B49CB"/>
                </a:solidFill>
                <a:latin typeface="Abadi"/>
              </a:rPr>
              <a:t> Launch Success Count by Launch Site</a:t>
            </a:r>
          </a:p>
        </p:txBody>
      </p:sp>
      <p:pic>
        <p:nvPicPr>
          <p:cNvPr id="4" name="Picture 3">
            <a:extLst>
              <a:ext uri="{FF2B5EF4-FFF2-40B4-BE49-F238E27FC236}">
                <a16:creationId xmlns:a16="http://schemas.microsoft.com/office/drawing/2014/main" id="{FBF5B1C9-483C-2371-9EDF-869CF0D34631}"/>
              </a:ext>
            </a:extLst>
          </p:cNvPr>
          <p:cNvPicPr>
            <a:picLocks noChangeAspect="1"/>
          </p:cNvPicPr>
          <p:nvPr/>
        </p:nvPicPr>
        <p:blipFill>
          <a:blip r:embed="rId3"/>
          <a:stretch>
            <a:fillRect/>
          </a:stretch>
        </p:blipFill>
        <p:spPr>
          <a:xfrm>
            <a:off x="770011" y="4983476"/>
            <a:ext cx="3957752" cy="104209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41417"/>
            <a:ext cx="10040229" cy="488579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200" b="1" dirty="0">
                <a:solidFill>
                  <a:schemeClr val="tx1"/>
                </a:solidFill>
              </a:rPr>
              <a:t>Project Background and Context</a:t>
            </a:r>
          </a:p>
          <a:p>
            <a:pPr lvl="1"/>
            <a:r>
              <a:rPr lang="en-US" dirty="0">
                <a:solidFill>
                  <a:schemeClr val="tx1"/>
                </a:solidFill>
              </a:rPr>
              <a:t>This project is part of the IBM Data Science Professional Certificate on Coursera, focusing on predicting the landing outcomes of SpaceX Falcon 9 first stages. Using historical launch data, the project applies various data science and machine learning techniques learned throughout the course to analyze and predict landing success. The goal is to leverage these predictions to improve mission planning and operational efficiency for SpaceX.</a:t>
            </a:r>
          </a:p>
          <a:p>
            <a:r>
              <a:rPr lang="en-US" sz="3200" b="1" dirty="0">
                <a:solidFill>
                  <a:schemeClr val="tx1"/>
                </a:solidFill>
              </a:rPr>
              <a:t>Problems to Find Answers</a:t>
            </a:r>
          </a:p>
          <a:p>
            <a:pPr lvl="1">
              <a:buFont typeface="Arial" panose="020B0604020202020204" pitchFamily="34" charset="0"/>
              <a:buChar char="•"/>
            </a:pPr>
            <a:r>
              <a:rPr lang="en-US" dirty="0">
                <a:solidFill>
                  <a:schemeClr val="tx1"/>
                </a:solidFill>
              </a:rPr>
              <a:t>Which factors most influence the success of Falcon 9 first-stage landings?</a:t>
            </a:r>
          </a:p>
          <a:p>
            <a:pPr lvl="1">
              <a:buFont typeface="Arial" panose="020B0604020202020204" pitchFamily="34" charset="0"/>
              <a:buChar char="•"/>
            </a:pPr>
            <a:r>
              <a:rPr lang="en-US" dirty="0">
                <a:solidFill>
                  <a:schemeClr val="tx1"/>
                </a:solidFill>
              </a:rPr>
              <a:t>Can we accurately predict the landing outcome based on launch data?</a:t>
            </a:r>
          </a:p>
          <a:p>
            <a:pPr lvl="1">
              <a:buFont typeface="Arial" panose="020B0604020202020204" pitchFamily="34" charset="0"/>
              <a:buChar char="•"/>
            </a:pPr>
            <a:r>
              <a:rPr lang="en-US" dirty="0">
                <a:solidFill>
                  <a:schemeClr val="tx1"/>
                </a:solidFill>
              </a:rPr>
              <a:t>How can data insights improve SpaceX's mission planning and efficiency?</a:t>
            </a:r>
          </a:p>
          <a:p>
            <a:pPr lvl="1">
              <a:buFont typeface="Arial" panose="020B0604020202020204" pitchFamily="34" charset="0"/>
              <a:buChar char="•"/>
            </a:pPr>
            <a:r>
              <a:rPr lang="en-US" dirty="0">
                <a:solidFill>
                  <a:schemeClr val="tx1"/>
                </a:solidFill>
              </a:rPr>
              <a:t>What is the best machine learning model for predicting landing success?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IBM Dash hosting is broken at the time of making this presentation.</a:t>
            </a:r>
          </a:p>
          <a:p>
            <a:pPr>
              <a:lnSpc>
                <a:spcPct val="100000"/>
              </a:lnSpc>
              <a:spcBef>
                <a:spcPts val="1400"/>
              </a:spcBef>
            </a:pPr>
            <a:r>
              <a:rPr lang="en-US" sz="2200" dirty="0">
                <a:solidFill>
                  <a:schemeClr val="accent3">
                    <a:lumMod val="25000"/>
                  </a:schemeClr>
                </a:solidFill>
                <a:latin typeface="Abadi" panose="020B0604020104020204" pitchFamily="34" charset="0"/>
              </a:rPr>
              <a:t>Alas, I’ll show you the code below along with some general conclusions</a:t>
            </a:r>
          </a:p>
          <a:p>
            <a:pPr>
              <a:lnSpc>
                <a:spcPct val="100000"/>
              </a:lnSpc>
              <a:spcBef>
                <a:spcPts val="1400"/>
              </a:spcBef>
            </a:pPr>
            <a:r>
              <a:rPr lang="en-US" sz="2200" dirty="0">
                <a:solidFill>
                  <a:schemeClr val="accent3">
                    <a:lumMod val="25000"/>
                  </a:schemeClr>
                </a:solidFill>
                <a:latin typeface="Abadi" panose="020B0604020104020204" pitchFamily="34" charset="0"/>
              </a:rPr>
              <a:t>Conclusions: Within the KSC LC-39A launch site, the vast majority of launches were successful</a:t>
            </a: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a:t>
            </a:r>
            <a:r>
              <a:rPr lang="en-US" dirty="0" err="1">
                <a:solidFill>
                  <a:srgbClr val="0B49CB"/>
                </a:solidFill>
                <a:latin typeface="Abadi"/>
              </a:rPr>
              <a:t>Plotly</a:t>
            </a:r>
            <a:r>
              <a:rPr lang="en-US" dirty="0">
                <a:solidFill>
                  <a:srgbClr val="0B49CB"/>
                </a:solidFill>
                <a:latin typeface="Abadi"/>
              </a:rPr>
              <a:t> Launch Success Count by Launch Site</a:t>
            </a:r>
          </a:p>
          <a:p>
            <a:endParaRPr lang="en-US" dirty="0">
              <a:solidFill>
                <a:srgbClr val="0B49CB"/>
              </a:solidFill>
              <a:latin typeface="Abadi"/>
            </a:endParaRPr>
          </a:p>
        </p:txBody>
      </p:sp>
      <p:pic>
        <p:nvPicPr>
          <p:cNvPr id="4" name="Picture 3">
            <a:extLst>
              <a:ext uri="{FF2B5EF4-FFF2-40B4-BE49-F238E27FC236}">
                <a16:creationId xmlns:a16="http://schemas.microsoft.com/office/drawing/2014/main" id="{A0E2C75E-B2D2-3052-8593-0BC9A161A6F1}"/>
              </a:ext>
            </a:extLst>
          </p:cNvPr>
          <p:cNvPicPr>
            <a:picLocks noChangeAspect="1"/>
          </p:cNvPicPr>
          <p:nvPr/>
        </p:nvPicPr>
        <p:blipFill>
          <a:blip r:embed="rId4"/>
          <a:stretch>
            <a:fillRect/>
          </a:stretch>
        </p:blipFill>
        <p:spPr>
          <a:xfrm>
            <a:off x="4578487" y="3429000"/>
            <a:ext cx="2862662" cy="338661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Due to the IBM Dash hosting being broken at the time of making this presentation, I cannot answer this slide’s question.</a:t>
            </a:r>
          </a:p>
          <a:p>
            <a:pPr>
              <a:lnSpc>
                <a:spcPct val="100000"/>
              </a:lnSpc>
              <a:spcBef>
                <a:spcPts val="1400"/>
              </a:spcBef>
            </a:pPr>
            <a:r>
              <a:rPr lang="en-US" sz="2200" dirty="0">
                <a:solidFill>
                  <a:schemeClr val="accent3">
                    <a:lumMod val="25000"/>
                  </a:schemeClr>
                </a:solidFill>
                <a:latin typeface="Abadi" panose="020B0604020104020204" pitchFamily="34" charset="0"/>
              </a:rPr>
              <a:t>The full code for the completed Dash app are in the GitHub repository, which you can navigate to from any of the links provided.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27334"/>
            <a:ext cx="4415944" cy="446636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highest classification accuracy belongs to the SVM model, which also has the best performing metrics (Jaccard, F1, Precision, and Recall) among all models</a:t>
            </a:r>
          </a:p>
          <a:p>
            <a:pPr lvl="1">
              <a:lnSpc>
                <a:spcPct val="100000"/>
              </a:lnSpc>
              <a:spcBef>
                <a:spcPts val="1400"/>
              </a:spcBef>
            </a:pPr>
            <a:r>
              <a:rPr lang="en-US" sz="1800" dirty="0">
                <a:solidFill>
                  <a:schemeClr val="accent3">
                    <a:lumMod val="25000"/>
                  </a:schemeClr>
                </a:solidFill>
                <a:latin typeface="Abadi"/>
              </a:rPr>
              <a:t>A close second would be the logistic regression model</a:t>
            </a:r>
            <a:endParaRPr lang="en-US" sz="18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096557B9-5BEA-81BC-5F16-3819856EA791}"/>
              </a:ext>
            </a:extLst>
          </p:cNvPr>
          <p:cNvPicPr>
            <a:picLocks noChangeAspect="1"/>
          </p:cNvPicPr>
          <p:nvPr/>
        </p:nvPicPr>
        <p:blipFill>
          <a:blip r:embed="rId3"/>
          <a:stretch>
            <a:fillRect/>
          </a:stretch>
        </p:blipFill>
        <p:spPr>
          <a:xfrm>
            <a:off x="5533469" y="1427334"/>
            <a:ext cx="6362605" cy="342253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711234"/>
            <a:ext cx="4972163" cy="41577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SVM Confusion Matrix</a:t>
            </a:r>
          </a:p>
          <a:p>
            <a:pPr lvl="1">
              <a:lnSpc>
                <a:spcPct val="100000"/>
              </a:lnSpc>
              <a:spcBef>
                <a:spcPts val="1400"/>
              </a:spcBef>
            </a:pPr>
            <a:r>
              <a:rPr lang="en-US" sz="1800" dirty="0">
                <a:solidFill>
                  <a:schemeClr val="accent3">
                    <a:lumMod val="25000"/>
                  </a:schemeClr>
                </a:solidFill>
                <a:latin typeface="Abadi" panose="020B0604020104020204" pitchFamily="34" charset="0"/>
              </a:rPr>
              <a:t>The SVM is the best performing model among the four</a:t>
            </a:r>
          </a:p>
          <a:p>
            <a:pPr lvl="1">
              <a:lnSpc>
                <a:spcPct val="100000"/>
              </a:lnSpc>
              <a:spcBef>
                <a:spcPts val="1400"/>
              </a:spcBef>
            </a:pPr>
            <a:r>
              <a:rPr lang="en-US" sz="1800" dirty="0">
                <a:solidFill>
                  <a:schemeClr val="accent3">
                    <a:lumMod val="25000"/>
                  </a:schemeClr>
                </a:solidFill>
                <a:latin typeface="Abadi" panose="020B0604020104020204" pitchFamily="34" charset="0"/>
              </a:rPr>
              <a:t>Of all 18 labels, 12 were predicted correctly, as shown by the bottom row</a:t>
            </a:r>
          </a:p>
          <a:p>
            <a:pPr lvl="1">
              <a:lnSpc>
                <a:spcPct val="100000"/>
              </a:lnSpc>
              <a:spcBef>
                <a:spcPts val="1400"/>
              </a:spcBef>
            </a:pPr>
            <a:r>
              <a:rPr lang="en-US" sz="1800" dirty="0">
                <a:solidFill>
                  <a:schemeClr val="accent3">
                    <a:lumMod val="25000"/>
                  </a:schemeClr>
                </a:solidFill>
                <a:latin typeface="Abadi" panose="020B0604020104020204" pitchFamily="34" charset="0"/>
              </a:rPr>
              <a:t>Of all 18 labels, only 6 were predicted incorrectly, as shown by the top row</a:t>
            </a:r>
          </a:p>
          <a:p>
            <a:pPr>
              <a:lnSpc>
                <a:spcPct val="100000"/>
              </a:lnSpc>
              <a:spcBef>
                <a:spcPts val="1400"/>
              </a:spcBef>
            </a:pPr>
            <a:r>
              <a:rPr lang="en-US" sz="2200" dirty="0">
                <a:solidFill>
                  <a:schemeClr val="accent3">
                    <a:lumMod val="25000"/>
                  </a:schemeClr>
                </a:solidFill>
                <a:latin typeface="Abadi" panose="020B0604020104020204" pitchFamily="34" charset="0"/>
              </a:rPr>
              <a:t>As a reminder, the performance metrics are shown in the previous slide.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AD1D21AF-E3DF-DFEA-F9F1-08AAA97A39B6}"/>
              </a:ext>
            </a:extLst>
          </p:cNvPr>
          <p:cNvPicPr>
            <a:picLocks noChangeAspect="1"/>
          </p:cNvPicPr>
          <p:nvPr/>
        </p:nvPicPr>
        <p:blipFill>
          <a:blip r:embed="rId3"/>
          <a:stretch>
            <a:fillRect/>
          </a:stretch>
        </p:blipFill>
        <p:spPr>
          <a:xfrm>
            <a:off x="5742174" y="1527606"/>
            <a:ext cx="5715798" cy="479174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3"/>
            <a:ext cx="10307292" cy="4760877"/>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ML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The best performing model was the SVM</a:t>
            </a:r>
          </a:p>
          <a:p>
            <a:pPr>
              <a:lnSpc>
                <a:spcPct val="100000"/>
              </a:lnSpc>
              <a:spcBef>
                <a:spcPts val="1400"/>
              </a:spcBef>
            </a:pPr>
            <a:r>
              <a:rPr lang="en-US" sz="2200" dirty="0">
                <a:solidFill>
                  <a:schemeClr val="accent3">
                    <a:lumMod val="25000"/>
                  </a:schemeClr>
                </a:solidFill>
                <a:latin typeface="Abadi" panose="020B0604020104020204" pitchFamily="34" charset="0"/>
              </a:rPr>
              <a:t>Location w/ Folium:</a:t>
            </a:r>
          </a:p>
          <a:p>
            <a:pPr lvl="1">
              <a:lnSpc>
                <a:spcPct val="100000"/>
              </a:lnSpc>
              <a:spcBef>
                <a:spcPts val="1400"/>
              </a:spcBef>
            </a:pPr>
            <a:r>
              <a:rPr lang="en-US" sz="1800" dirty="0">
                <a:solidFill>
                  <a:schemeClr val="accent3">
                    <a:lumMod val="25000"/>
                  </a:schemeClr>
                </a:solidFill>
                <a:latin typeface="Abadi" panose="020B0604020104020204" pitchFamily="34" charset="0"/>
              </a:rPr>
              <a:t>All launch sites were coastal and fairly close to cities and major highways</a:t>
            </a:r>
          </a:p>
          <a:p>
            <a:pPr>
              <a:lnSpc>
                <a:spcPct val="100000"/>
              </a:lnSpc>
              <a:spcBef>
                <a:spcPts val="1400"/>
              </a:spcBef>
            </a:pPr>
            <a:r>
              <a:rPr lang="en-US" sz="2200" dirty="0">
                <a:solidFill>
                  <a:schemeClr val="accent3">
                    <a:lumMod val="25000"/>
                  </a:schemeClr>
                </a:solidFill>
                <a:latin typeface="Abadi" panose="020B0604020104020204" pitchFamily="34" charset="0"/>
              </a:rPr>
              <a:t>Success rate:</a:t>
            </a:r>
          </a:p>
          <a:p>
            <a:pPr lvl="1">
              <a:lnSpc>
                <a:spcPct val="100000"/>
              </a:lnSpc>
              <a:spcBef>
                <a:spcPts val="1400"/>
              </a:spcBef>
            </a:pPr>
            <a:r>
              <a:rPr lang="en-US" sz="1800" dirty="0">
                <a:solidFill>
                  <a:schemeClr val="accent3">
                    <a:lumMod val="25000"/>
                  </a:schemeClr>
                </a:solidFill>
                <a:latin typeface="Abadi" panose="020B0604020104020204" pitchFamily="34" charset="0"/>
              </a:rPr>
              <a:t>Is a near linear increase since 2013, speaks to the improving technology</a:t>
            </a:r>
          </a:p>
          <a:p>
            <a:pPr>
              <a:lnSpc>
                <a:spcPct val="100000"/>
              </a:lnSpc>
              <a:spcBef>
                <a:spcPts val="1400"/>
              </a:spcBef>
            </a:pPr>
            <a:r>
              <a:rPr lang="en-US" sz="2200" dirty="0">
                <a:solidFill>
                  <a:schemeClr val="accent3">
                    <a:lumMod val="25000"/>
                  </a:schemeClr>
                </a:solidFill>
                <a:latin typeface="Abadi" panose="020B0604020104020204" pitchFamily="34" charset="0"/>
              </a:rPr>
              <a:t>Booster types:</a:t>
            </a:r>
          </a:p>
          <a:p>
            <a:pPr lvl="1">
              <a:lnSpc>
                <a:spcPct val="100000"/>
              </a:lnSpc>
              <a:spcBef>
                <a:spcPts val="1400"/>
              </a:spcBef>
            </a:pPr>
            <a:r>
              <a:rPr lang="en-US" sz="1800" dirty="0">
                <a:solidFill>
                  <a:schemeClr val="accent3">
                    <a:lumMod val="25000"/>
                  </a:schemeClr>
                </a:solidFill>
                <a:latin typeface="Abadi" panose="020B0604020104020204" pitchFamily="34" charset="0"/>
              </a:rPr>
              <a:t>The most successful booster types were ES-L1, GEO, HEO, and SSO</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Overall, it appears that the performance of SpaceX’s booster technology is consistently improving (or, at least was in the last decade – this data is all quite old now)</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One recommendation would be to update the datasets to include newer data from the current decade, which we are nearly halfway through! That would allow for more novel insights to be drawn from the data.</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endParaRPr lang="en-US" sz="1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8" name="Rectangle 5">
            <a:extLst>
              <a:ext uri="{FF2B5EF4-FFF2-40B4-BE49-F238E27FC236}">
                <a16:creationId xmlns:a16="http://schemas.microsoft.com/office/drawing/2014/main" id="{D69C5737-1D2F-1264-01F0-2CE82E8C9699}"/>
              </a:ext>
            </a:extLst>
          </p:cNvPr>
          <p:cNvSpPr>
            <a:spLocks noChangeArrowheads="1"/>
          </p:cNvSpPr>
          <p:nvPr/>
        </p:nvSpPr>
        <p:spPr bwMode="auto">
          <a:xfrm>
            <a:off x="808051" y="1446786"/>
            <a:ext cx="9597499"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Data Collection Methodology</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742950" lvl="1" indent="-285750" eaLnBrk="0" fontAlgn="base" hangingPunct="0">
              <a:lnSpc>
                <a:spcPct val="150000"/>
              </a:lnSpc>
              <a:spcBef>
                <a:spcPct val="0"/>
              </a:spcBef>
              <a:spcAft>
                <a:spcPct val="0"/>
              </a:spcAft>
              <a:buFont typeface="Arial" panose="020B0604020202020204" pitchFamily="34" charset="0"/>
              <a:buChar char="•"/>
            </a:pPr>
            <a:r>
              <a:rPr kumimoji="0" lang="en-US" altLang="en-US" sz="2000" b="0" i="0" u="none" strike="noStrike" cap="none" normalizeH="0" baseline="0" dirty="0">
                <a:ln>
                  <a:noFill/>
                </a:ln>
                <a:solidFill>
                  <a:schemeClr val="tx1"/>
                </a:solidFill>
                <a:effectLst/>
                <a:latin typeface="Arial" panose="020B0604020202020204" pitchFamily="34" charset="0"/>
              </a:rPr>
              <a:t>Gathered SpaceX launch data using web scraping and REST APIs.</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Data Wrangling</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742950" lvl="1" indent="-285750" eaLnBrk="0" fontAlgn="base" hangingPunct="0">
              <a:lnSpc>
                <a:spcPct val="150000"/>
              </a:lnSpc>
              <a:spcBef>
                <a:spcPct val="0"/>
              </a:spcBef>
              <a:spcAft>
                <a:spcPct val="0"/>
              </a:spcAft>
              <a:buFont typeface="Arial" panose="020B0604020202020204" pitchFamily="34" charset="0"/>
              <a:buChar char="•"/>
            </a:pPr>
            <a:r>
              <a:rPr kumimoji="0" lang="en-US" altLang="en-US" sz="2000" b="0" i="0" u="none" strike="noStrike" cap="none" normalizeH="0" baseline="0" dirty="0">
                <a:ln>
                  <a:noFill/>
                </a:ln>
                <a:solidFill>
                  <a:schemeClr val="tx1"/>
                </a:solidFill>
                <a:effectLst/>
                <a:latin typeface="Arial" panose="020B0604020202020204" pitchFamily="34" charset="0"/>
              </a:rPr>
              <a:t>Cleaned and processed the data to handle missing values and outliers.</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Exploratory Data Analysis (EDA)</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742950" lvl="1" indent="-285750" eaLnBrk="0" fontAlgn="base" hangingPunct="0">
              <a:lnSpc>
                <a:spcPct val="150000"/>
              </a:lnSpc>
              <a:spcBef>
                <a:spcPct val="0"/>
              </a:spcBef>
              <a:spcAft>
                <a:spcPct val="0"/>
              </a:spcAft>
              <a:buFont typeface="Arial" panose="020B0604020202020204" pitchFamily="34" charset="0"/>
              <a:buChar char="•"/>
            </a:pPr>
            <a:r>
              <a:rPr kumimoji="0" lang="en-US" altLang="en-US" sz="2000" b="0" i="0" u="none" strike="noStrike" cap="none" normalizeH="0" baseline="0" dirty="0">
                <a:ln>
                  <a:noFill/>
                </a:ln>
                <a:solidFill>
                  <a:schemeClr val="tx1"/>
                </a:solidFill>
                <a:effectLst/>
                <a:latin typeface="Arial" panose="020B0604020202020204" pitchFamily="34" charset="0"/>
              </a:rPr>
              <a:t>Performed EDA using visualizations and SQL to identify trends and patterns.</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Interactive Visual Analytics</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742950" lvl="1" indent="-285750" eaLnBrk="0" fontAlgn="base" hangingPunct="0">
              <a:lnSpc>
                <a:spcPct val="150000"/>
              </a:lnSpc>
              <a:spcBef>
                <a:spcPct val="0"/>
              </a:spcBef>
              <a:spcAft>
                <a:spcPct val="0"/>
              </a:spcAft>
              <a:buFont typeface="Arial" panose="020B0604020202020204" pitchFamily="34" charset="0"/>
              <a:buChar char="•"/>
            </a:pPr>
            <a:r>
              <a:rPr kumimoji="0" lang="en-US" altLang="en-US" sz="2000" b="0" i="0" u="none" strike="noStrike" cap="none" normalizeH="0" baseline="0" dirty="0">
                <a:ln>
                  <a:noFill/>
                </a:ln>
                <a:solidFill>
                  <a:schemeClr val="tx1"/>
                </a:solidFill>
                <a:effectLst/>
                <a:latin typeface="Arial" panose="020B0604020202020204" pitchFamily="34" charset="0"/>
              </a:rPr>
              <a:t>Created visualizations using Folium and </a:t>
            </a:r>
            <a:r>
              <a:rPr kumimoji="0" lang="en-US" altLang="en-US" sz="2000" b="0" i="0" u="none" strike="noStrike" cap="none" normalizeH="0" baseline="0" dirty="0" err="1">
                <a:ln>
                  <a:noFill/>
                </a:ln>
                <a:solidFill>
                  <a:schemeClr val="tx1"/>
                </a:solidFill>
                <a:effectLst/>
                <a:latin typeface="Arial" panose="020B0604020202020204" pitchFamily="34" charset="0"/>
              </a:rPr>
              <a:t>Plotly</a:t>
            </a:r>
            <a:r>
              <a:rPr kumimoji="0" lang="en-US" altLang="en-US" sz="2000" b="0" i="0" u="none" strike="noStrike" cap="none" normalizeH="0" baseline="0" dirty="0">
                <a:ln>
                  <a:noFill/>
                </a:ln>
                <a:solidFill>
                  <a:schemeClr val="tx1"/>
                </a:solidFill>
                <a:effectLst/>
                <a:latin typeface="Arial" panose="020B0604020202020204" pitchFamily="34" charset="0"/>
              </a:rPr>
              <a:t> Dash for interactive analysis.</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Predictive Analysis</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742950" lvl="1" indent="-285750" eaLnBrk="0" fontAlgn="base" hangingPunct="0">
              <a:lnSpc>
                <a:spcPct val="150000"/>
              </a:lnSpc>
              <a:spcBef>
                <a:spcPct val="0"/>
              </a:spcBef>
              <a:spcAft>
                <a:spcPct val="0"/>
              </a:spcAft>
              <a:buFont typeface="Arial" panose="020B0604020202020204" pitchFamily="34" charset="0"/>
              <a:buChar char="•"/>
            </a:pPr>
            <a:r>
              <a:rPr kumimoji="0" lang="en-US" altLang="en-US" sz="2000" b="0" i="0" u="none" strike="noStrike" cap="none" normalizeH="0" baseline="0" dirty="0">
                <a:ln>
                  <a:noFill/>
                </a:ln>
                <a:solidFill>
                  <a:schemeClr val="tx1"/>
                </a:solidFill>
                <a:effectLst/>
                <a:latin typeface="Arial" panose="020B0604020202020204" pitchFamily="34" charset="0"/>
              </a:rPr>
              <a:t>Built, tuned, and evaluated classification models to predict landing outcomes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r>
              <a:rPr lang="en-US" b="1" dirty="0"/>
              <a:t>Description of Data Collection Process, w/ flowchart</a:t>
            </a:r>
          </a:p>
          <a:p>
            <a:pPr lvl="1"/>
            <a:r>
              <a:rPr lang="en-US" b="1" dirty="0"/>
              <a:t>Data Sources</a:t>
            </a:r>
            <a:r>
              <a:rPr lang="en-US" dirty="0"/>
              <a:t>: Web scraping and REST APIs.</a:t>
            </a:r>
          </a:p>
          <a:p>
            <a:pPr lvl="1"/>
            <a:r>
              <a:rPr lang="en-US" b="1" dirty="0"/>
              <a:t>Data Aggregation</a:t>
            </a:r>
            <a:r>
              <a:rPr lang="en-US" dirty="0"/>
              <a:t>: Collected data from multiple sources to ensure comprehensive coverage.</a:t>
            </a:r>
          </a:p>
          <a:p>
            <a:pPr lvl="1"/>
            <a:r>
              <a:rPr lang="en-US" b="1" dirty="0"/>
              <a:t>Data Storage</a:t>
            </a:r>
            <a:r>
              <a:rPr lang="en-US" dirty="0"/>
              <a:t>: Stored collected data in CSV format for easy access and manipulation</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2" name="Diagram 1">
            <a:extLst>
              <a:ext uri="{FF2B5EF4-FFF2-40B4-BE49-F238E27FC236}">
                <a16:creationId xmlns:a16="http://schemas.microsoft.com/office/drawing/2014/main" id="{344543D9-D7DB-0979-58F0-7861AB97B721}"/>
              </a:ext>
            </a:extLst>
          </p:cNvPr>
          <p:cNvGraphicFramePr/>
          <p:nvPr>
            <p:extLst>
              <p:ext uri="{D42A27DB-BD31-4B8C-83A1-F6EECF244321}">
                <p14:modId xmlns:p14="http://schemas.microsoft.com/office/powerpoint/2010/main" val="2162809329"/>
              </p:ext>
            </p:extLst>
          </p:nvPr>
        </p:nvGraphicFramePr>
        <p:xfrm>
          <a:off x="1963811" y="2313334"/>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r>
              <a:rPr lang="en-US" dirty="0">
                <a:hlinkClick r:id="rId3"/>
              </a:rPr>
              <a:t>GitHub Link to notebook</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129B729E-DBF0-9AA5-E928-72B7162D9BE9}"/>
              </a:ext>
            </a:extLst>
          </p:cNvPr>
          <p:cNvGraphicFramePr/>
          <p:nvPr>
            <p:extLst>
              <p:ext uri="{D42A27DB-BD31-4B8C-83A1-F6EECF244321}">
                <p14:modId xmlns:p14="http://schemas.microsoft.com/office/powerpoint/2010/main" val="869080098"/>
              </p:ext>
            </p:extLst>
          </p:nvPr>
        </p:nvGraphicFramePr>
        <p:xfrm>
          <a:off x="4546269" y="1600627"/>
          <a:ext cx="8128000" cy="4606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hlinkClick r:id="rId3"/>
              </a:rPr>
              <a:t>GitHub link to notebook</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graphicFrame>
        <p:nvGraphicFramePr>
          <p:cNvPr id="8" name="Diagram 7">
            <a:extLst>
              <a:ext uri="{FF2B5EF4-FFF2-40B4-BE49-F238E27FC236}">
                <a16:creationId xmlns:a16="http://schemas.microsoft.com/office/drawing/2014/main" id="{19CEFCDC-BBF7-9FFF-CA32-8F3DFE3225DC}"/>
              </a:ext>
            </a:extLst>
          </p:cNvPr>
          <p:cNvGraphicFramePr/>
          <p:nvPr>
            <p:extLst>
              <p:ext uri="{D42A27DB-BD31-4B8C-83A1-F6EECF244321}">
                <p14:modId xmlns:p14="http://schemas.microsoft.com/office/powerpoint/2010/main" val="192135107"/>
              </p:ext>
            </p:extLst>
          </p:nvPr>
        </p:nvGraphicFramePr>
        <p:xfrm>
          <a:off x="4546269" y="1600627"/>
          <a:ext cx="8128000" cy="4606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419</TotalTime>
  <Words>2308</Words>
  <Application>Microsoft Office PowerPoint</Application>
  <PresentationFormat>Widescreen</PresentationFormat>
  <Paragraphs>284</Paragraphs>
  <Slides>46</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Ryan Bresnahan</cp:lastModifiedBy>
  <cp:revision>237</cp:revision>
  <dcterms:created xsi:type="dcterms:W3CDTF">2021-04-29T18:58:34Z</dcterms:created>
  <dcterms:modified xsi:type="dcterms:W3CDTF">2024-06-19T03:10:34Z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